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ink/ink5.xml" ContentType="application/inkml+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ink/ink6.xml" ContentType="application/inkml+xml"/>
  <Override PartName="/ppt/ink/ink7.xml" ContentType="application/inkml+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ink/ink8.xml" ContentType="application/inkml+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ink/ink9.xml" ContentType="application/inkml+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ink/ink10.xml" ContentType="application/inkml+xml"/>
  <Override PartName="/ppt/ink/ink11.xml" ContentType="application/inkml+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ink/ink12.xml" ContentType="application/inkml+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ink/ink13.xml" ContentType="application/inkml+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ink/ink14.xml" ContentType="application/inkml+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ink/ink15.xml" ContentType="application/inkml+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ink/ink16.xml" ContentType="application/inkml+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ink/ink17.xml" ContentType="application/inkml+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ink/ink18.xml" ContentType="application/inkml+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ink/ink19.xml" ContentType="application/inkml+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ink/ink20.xml" ContentType="application/inkml+xml"/>
  <Override PartName="/ppt/ink/ink21.xml" ContentType="application/inkml+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ink/ink22.xml" ContentType="application/inkml+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ink/ink23.xml" ContentType="application/inkml+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ink/ink24.xml" ContentType="application/inkml+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ink/ink25.xml" ContentType="application/inkml+xml"/>
  <Override PartName="/ppt/tags/tag216.xml" ContentType="application/vnd.openxmlformats-officedocument.presentationml.tags+xml"/>
  <Override PartName="/ppt/tags/tag217.xml" ContentType="application/vnd.openxmlformats-officedocument.presentationml.tags+xml"/>
  <Override PartName="/ppt/ink/ink26.xml" ContentType="application/inkml+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ink/ink27.xml" ContentType="application/inkml+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ink/ink28.xml" ContentType="application/inkml+xml"/>
  <Override PartName="/ppt/ink/ink29.xml" ContentType="application/inkml+xml"/>
  <Override PartName="/ppt/tags/tag229.xml" ContentType="application/vnd.openxmlformats-officedocument.presentationml.tags+xml"/>
  <Override PartName="/ppt/ink/ink30.xml" ContentType="application/inkml+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ink/ink31.xml" ContentType="application/inkml+xml"/>
  <Override PartName="/ppt/ink/ink32.xml" ContentType="application/inkml+xml"/>
  <Override PartName="/ppt/tags/tag239.xml" ContentType="application/vnd.openxmlformats-officedocument.presentationml.tags+xml"/>
  <Override PartName="/ppt/ink/ink33.xml" ContentType="application/inkml+xml"/>
  <Override PartName="/ppt/tags/tag240.xml" ContentType="application/vnd.openxmlformats-officedocument.presentationml.tags+xml"/>
  <Override PartName="/ppt/tags/tag241.xml" ContentType="application/vnd.openxmlformats-officedocument.presentationml.tags+xml"/>
  <Override PartName="/ppt/ink/ink34.xml" ContentType="application/inkml+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ink/ink35.xml" ContentType="application/inkml+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ink/ink36.xml" ContentType="application/inkml+xml"/>
  <Override PartName="/ppt/tags/tag253.xml" ContentType="application/vnd.openxmlformats-officedocument.presentationml.tags+xml"/>
  <Override PartName="/ppt/ink/ink37.xml" ContentType="application/inkml+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ink/ink38.xml" ContentType="application/inkml+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ink/ink39.xml" ContentType="application/inkml+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xml" ContentType="application/vnd.openxmlformats-officedocument.presentationml.notesSlide+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70" r:id="rId4"/>
    <p:sldMasterId id="2147483821" r:id="rId5"/>
  </p:sldMasterIdLst>
  <p:notesMasterIdLst>
    <p:notesMasterId r:id="rId69"/>
  </p:notesMasterIdLst>
  <p:sldIdLst>
    <p:sldId id="630" r:id="rId6"/>
    <p:sldId id="698" r:id="rId7"/>
    <p:sldId id="699" r:id="rId8"/>
    <p:sldId id="463" r:id="rId9"/>
    <p:sldId id="464" r:id="rId10"/>
    <p:sldId id="466" r:id="rId11"/>
    <p:sldId id="467" r:id="rId12"/>
    <p:sldId id="470" r:id="rId13"/>
    <p:sldId id="471" r:id="rId14"/>
    <p:sldId id="472" r:id="rId15"/>
    <p:sldId id="475" r:id="rId16"/>
    <p:sldId id="476" r:id="rId17"/>
    <p:sldId id="477" r:id="rId18"/>
    <p:sldId id="478" r:id="rId19"/>
    <p:sldId id="438" r:id="rId20"/>
    <p:sldId id="483" r:id="rId21"/>
    <p:sldId id="482" r:id="rId22"/>
    <p:sldId id="484" r:id="rId23"/>
    <p:sldId id="487" r:id="rId24"/>
    <p:sldId id="488" r:id="rId25"/>
    <p:sldId id="489" r:id="rId26"/>
    <p:sldId id="492" r:id="rId27"/>
    <p:sldId id="493" r:id="rId28"/>
    <p:sldId id="494" r:id="rId29"/>
    <p:sldId id="499" r:id="rId30"/>
    <p:sldId id="500" r:id="rId31"/>
    <p:sldId id="700" r:id="rId32"/>
    <p:sldId id="460" r:id="rId33"/>
    <p:sldId id="461" r:id="rId34"/>
    <p:sldId id="705" r:id="rId35"/>
    <p:sldId id="706" r:id="rId36"/>
    <p:sldId id="468" r:id="rId37"/>
    <p:sldId id="469" r:id="rId38"/>
    <p:sldId id="707" r:id="rId39"/>
    <p:sldId id="708" r:id="rId40"/>
    <p:sldId id="709" r:id="rId41"/>
    <p:sldId id="495" r:id="rId42"/>
    <p:sldId id="711" r:id="rId43"/>
    <p:sldId id="712" r:id="rId44"/>
    <p:sldId id="713" r:id="rId45"/>
    <p:sldId id="473" r:id="rId46"/>
    <p:sldId id="479" r:id="rId47"/>
    <p:sldId id="715" r:id="rId48"/>
    <p:sldId id="480" r:id="rId49"/>
    <p:sldId id="717" r:id="rId50"/>
    <p:sldId id="718" r:id="rId51"/>
    <p:sldId id="719" r:id="rId52"/>
    <p:sldId id="497" r:id="rId53"/>
    <p:sldId id="498" r:id="rId54"/>
    <p:sldId id="720" r:id="rId55"/>
    <p:sldId id="721" r:id="rId56"/>
    <p:sldId id="722" r:id="rId57"/>
    <p:sldId id="727" r:id="rId58"/>
    <p:sldId id="728" r:id="rId59"/>
    <p:sldId id="729" r:id="rId60"/>
    <p:sldId id="723" r:id="rId61"/>
    <p:sldId id="724" r:id="rId62"/>
    <p:sldId id="726" r:id="rId63"/>
    <p:sldId id="730" r:id="rId64"/>
    <p:sldId id="731" r:id="rId65"/>
    <p:sldId id="725" r:id="rId66"/>
    <p:sldId id="732" r:id="rId67"/>
    <p:sldId id="629" r:id="rId68"/>
  </p:sldIdLst>
  <p:sldSz cx="9144000" cy="5143500" type="screen16x9"/>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9298" autoAdjust="0"/>
  </p:normalViewPr>
  <p:slideViewPr>
    <p:cSldViewPr>
      <p:cViewPr varScale="1">
        <p:scale>
          <a:sx n="67" d="100"/>
          <a:sy n="67" d="100"/>
        </p:scale>
        <p:origin x="955" y="36"/>
      </p:cViewPr>
      <p:guideLst>
        <p:guide orient="horz" pos="1620"/>
        <p:guide pos="2880"/>
      </p:guideLst>
    </p:cSldViewPr>
  </p:slideViewPr>
  <p:notesTextViewPr>
    <p:cViewPr>
      <p:scale>
        <a:sx n="3" d="2"/>
        <a:sy n="3" d="2"/>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0:22:39.776"/>
    </inkml:context>
    <inkml:brush xml:id="br0">
      <inkml:brushProperty name="width" value="0.05292" units="cm"/>
      <inkml:brushProperty name="height" value="0.05292" units="cm"/>
      <inkml:brushProperty name="color" value="#FF00FF"/>
    </inkml:brush>
  </inkml:definitions>
  <inkml:trace contextRef="#ctx0" brushRef="#br0">6550 5941 7847,'0'0'-128,"0"0"32,0 0 352,0 0 449,19 0 640,-19 0-128,20 0-512,-20 0-33,20 0 97,-20 0-160,0 0-193,20 20-192,-20-20 0,20 20-63,-20-20-33,0 20-32,19 0 0,-19 19 128,0-19-64,0 20 0,0 0-63,0 0-33,0-1-32,0 1-32,0 0 64,0-21-64,0 22 32,-19-2 0,19 1-32,0 0 32,-20-1 32,20 1-64,-20 1 32,0-3 0,0 2 0,1 0-32,-1 0 32,0 0 32,0-20 32,0 19 0,1 1-32,-1 0-32,0-1-32,0 1 64,-1 0-64,3 0 32,-2 0-32,-1-1 0,1 1 129,0-1-1,2 1-64,-3 20-64,1-21 32,0 1-32,0 0 32,0-1-32,20 1 0,-19 0 32,19-21 0,0 22 0,-20-21-32,0 20 0,20-1 32,-20-19-64,20 20 64,-20-1-32,1-19 0,19 20 32,-20 0-32,0 0 32,20-20-32,-21 19 32,1-19-64,20 20 32,-18 0 0,18-21 32,-20 21-32,20 0 0,-21 0 64,1-20-96,20 19 0,-20 1 32,1 0 32,19 0-32,-20-20-32,20 19-32,-20-19 160,20 20-96,-20-21-32,20 21 96,0-19-128,0-2 64,-20 1 0,20 20 32,0-20-32,0 19 0,0-19 0,0 0 32,-19 20-32,19-20 0,0-1 0,0 21 0,0-20-32,0 0 32,0 20 0,0-20 32,0-1-96,0 2 96,0 18-64,0-19 32,0 0 32,19 20 0,-19-20 0,0-1 0,0 21 0,20-20-32,-20 20 0,20-21 0,0 1 64,-20 1-128,20-2 64,-1 21 96,-19-21-64,20 2 32,0-1-64,1 0 64,-1 0 64,-2-1-224,23 2 96,-21-2 64,0 1-64,-1 0 0,1-20 65,0 20-162,0 0 161,0 0-96,-1-1 64,21 1-32,-20-20 97,0 20-97,1 0-97,17-20 162,-18 20-97,21-20-1,-23 20 130,23-20-129,-21 19 0,19-19 128,1 0-128,-20 0 32,19 21 32,-19-21-64,20 0 64,-1 0-32,1 0 0,-20 0 0,19 0 0,2 19 64,-1-19-160,-1 0 32,1 0 128,-1 20-64,1-20 0,-20 0 0,20 20-32,-1-20 96,2 0-128,-3 20 128,3-20-32,-1 0-64,-1 0 0,1 20 32,19-20 64,-19 20-96,-1-20 64,1 0-64,1 20 128,-3-20-224,3 19-97,18-19 450,-19 20-161,-1-20-64,21 0 32,-20 21 0,19-21-32,-18 19 0,-3-19 32,23 0-32,-22 20-32,1 0 96,19-20-64,-19 0 32,19 19 32,-19-19-96,19 21 256,-18-21-64,-3 0-160,3 20 0,-1-20 64,19 0-64,-19 0-32,-1 19 64,1-19 0,1 0 0,-23 0 32,22 20-64,1-20 32,-2 0-64,1 20 128,-20-20-160,19 0 128,1 0-64,-1 20 65,-19-20-162,20 0 129,-1 20-32,1-20 65,1 0-65,18 0-65,-19 0 130,-1 20-33,1-20 0,0 0-64,-1 0 64,1 0-64,19 0 160,-18 0-160,17-20 32,3 20-64,-22 0 128,21 0-64,-1 0 0,0-20 96,1 20-192,-1 0 96,2 0 0,-2 0-32,0 0 64,1-20-32,-1 20 0,1 0 64,-1 0 0,2 0 128,-22 0-160,1 0-96,-1 0 0,1 0-449,0 0-255,-21-20 31,1 20-192,-20 0-1377,0 0-8873</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1:58:20.115"/>
    </inkml:context>
    <inkml:brush xml:id="br0">
      <inkml:brushProperty name="width" value="0.05292" units="cm"/>
      <inkml:brushProperty name="height" value="0.05292" units="cm"/>
      <inkml:brushProperty name="color" value="#0000FF"/>
    </inkml:brush>
  </inkml:definitions>
  <inkml:trace contextRef="#ctx0" brushRef="#br0">3512 6239 5252,'0'21'7656,"0"-21"-6791,0 0 800,0 0 65,0 0-994,0 0 33,20 0 64,0 0-481,0 0-192,19 0-95,-19-21-65,0 21-449,0 0-480,0 0-608,-1 0-1762,-19 0-3684</inkml:trace>
  <inkml:trace contextRef="#ctx0" brushRef="#br0" timeOffset="1962.11">3849 6040 8584,'-20'0'3139,"20"0"-2435,0 0 642,0 0-65,0 0-609,0 0-415,20 0-65,1 0-96,-1 0-128,0 0 32,-1 0-32,1 20-288,-20 0-161,20-20-95,0 20 31,0 0 33,-20 0 351,0-20 65,0 20 64,0-1 0,0 21-32,0-20 64,0 1-32,0-2-64,19 1-64,-19 0 128,0-20 0,20 19 96,-20-19 64,0 21 224,0-21 161,-20 0-225,1 20-192,-21-20-32,20 19 32,-19-19-160,19 0-384,0 0-737,-1 0-1250,21 0-5540</inkml:trace>
  <inkml:trace contextRef="#ctx0" brushRef="#br0" timeOffset="2286.13">4226 6239 8039,'41'0'7623,"-41"-20"-7815,-21 20 160,21 20 32,-20 1-96,2-2 256,-3 21 0,21 0-96,21-20-64,-21 19 64,18-19-32,23 0 65,-1 0-97,-1-20 64,1 0 64,-1 0 160,1-20 64,0 0 225,-1-20-65,-19 1-63,-20 18-65,0-18 97,-20 19-97,0 1-288,-19-2-192,-21 1 0,21 20-545,-22 0-896,23 20-2051,-3 1-7270</inkml:trace>
  <inkml:trace contextRef="#ctx0" brushRef="#br0" timeOffset="3116.17">3929 6299 544,'0'0'4741,"-19"0"-3877,19 0 1346,0 0 97,0 0-418,0 0-832,0 0-288,-20 0-385,20 0-255,0 0 31,20 0 32,-20 0 96,0 0 33,0 0-65,19 0-96,-19 0-32,20 0 0,-20 0-128,20 0 0,0 0-64,-20 0-480,20 0-1250,-20 20-3940</inkml:trace>
  <inkml:trace contextRef="#ctx0" brushRef="#br0" timeOffset="3772.21">2997 7491 12651,'39'0'353,"-19"19"-161,0-19-96,0 0 64,-1 0-96,1 0-224,-20 0-993,20 0-1954,0 0-3427</inkml:trace>
  <inkml:trace contextRef="#ctx0" brushRef="#br0" timeOffset="3945.22">3096 7391 9513,'0'40'640,"19"-20"898,-19 0 672,0 19-1185,0 2-897,0-22-417,0 2-960,20-2-1249,0-19-2403</inkml:trace>
  <inkml:trace contextRef="#ctx0" brushRef="#br0" timeOffset="4219.24">3254 7411 13388,'20'20'1089,"0"-20"-1121,-1 0 224,-19 20 129,20-20 351,-20 20-31,20-20-321,-20 20-224,21-1 129,-21 1 415,-21 1-223,21-21-65,0 19-192,0 2-32,-20-21-64,20 19-128,0-19-288,0 19 320,0-19-641,20 0-384,-20 21-865,21-21-1217,17 0-2082</inkml:trace>
  <inkml:trace contextRef="#ctx0" brushRef="#br0" timeOffset="4479.25">3552 7570 13164,'0'0'-769,"0"0"737,0 0 192,0 21-64,0-21 289,20 19-97,-20 0-192,20-19 32,19 21 193,-19-21 31,0 0-160,19 0 96,-19 0 193,20-21 191,-19 2 129,-1 0 256,-20-2-96,0-19 96,-20 20-384,-21 1-385,1 19-224,1 0-64,-21 0-64,21 19-769,-1 1-1473,20 20-3171</inkml:trace>
  <inkml:trace contextRef="#ctx0" brushRef="#br0" timeOffset="5049.28">2997 8783 14093,'0'0'1633,"18"0"-1601,3 0 417,-21 0 95,20 0-223,0 0-193,0 0-128,-1 0-288,1 0-257,0 0-384,0-20-1313,-20 20-4036</inkml:trace>
  <inkml:trace contextRef="#ctx0" brushRef="#br0" timeOffset="5229.29">3096 8644 11018,'0'40'1890,"0"-21"-1666,19 1 513,-19 0 832,0 0-1088,0 20-353,0-21-256,0 1-449,0 0-480,0 0-929,20 0-2434</inkml:trace>
  <inkml:trace contextRef="#ctx0" brushRef="#br0" timeOffset="5561.31">3254 8663 9737,'20'21'833,"-20"-21"-898,20 0 1058,-1 0-192,-19 0-32,20 0-385,-20 0-320,20 19-64,-20-19 96,0 20 0,0-20 65,0 20 95,-20-20-64,20 20 128,0-20 33,-20 20-129,20-20 96,20 20-96,-20-20-63,20 19-161,-20-19-289,21 20-511,-1-20-898,-2 0-1185,2-20-3235</inkml:trace>
  <inkml:trace contextRef="#ctx0" brushRef="#br0" timeOffset="5849.33">3592 8663 13965,'0'21'-96,"-20"-2"128,20 1 512,0 0-127,20 0-225,-1 0-192,1 0-353,0-20 33,20 0 224,-21 0 96,21-20 0,-20 0 96,1 0 609,-1 0 192,-20 0-65,0 1-31,0-2-96,-41 2-449,21 19-224,-20-21-160,-19 21-320,19 21-706,1-2-2209</inkml:trace>
  <inkml:trace contextRef="#ctx0" brushRef="#br0" timeOffset="14871.84">6411 8127 3555,'0'0'6790,"20"0"-6726,-20 0 97,0 0 1376,0 0 0,0 0-928,0 0-897,0 0-1922,0 20-3428</inkml:trace>
  <inkml:trace contextRef="#ctx0" brushRef="#br0" timeOffset="25639.46">1468 11128 4772,'0'-40'5541,"0"21"-4740,0-22-192,0 22 1120,0-2-319,0 2 127,0-1-640,-20 0-577,20 20-384,0 0 256,20 20 257,-20 0-257,19 39-224,-19 1 96,20 20-96,0 19-160,-20-20 224,20 21 0,-20-41-64,0 1 128,0-20 0,0 0 160,0-21 129,0-19 95,0 0-352,0-19-96,0-1-32,-20 0-256,20-20-128,0 1-1,20 18 97,0-19 64,-1 0 192,21 21 0,-20 19 160,19 0 32,-19 0-64,1 19 96,-1 2-64,0 19-128,-2-21 64,3 21-64,-21 0-128,0 0-224,0-20-289,0-1-992,20 21-1762,-20-40-5734</inkml:trace>
  <inkml:trace contextRef="#ctx0" brushRef="#br0" timeOffset="26294.5">2163 11346 12139,'-20'-20'416,"-21"0"-544,41 20 417,-18 20 95,-2-20-256,-1 20-128,1 20-32,20-20 128,-20 20 64,20 0 0,0 19 65,0-19-97,20 0 96,21 19-160,17-19-160,3 0 32,-2-21 128,0-19 160,1 0 160,-1-19 33,-19-21 63,19 0 161,-39 1 224,1-1-225,-1 0-127,-40 1-129,20-1-128,-41 0 1,21 19 63,-19-18-128,-21 19-128,21 20-32,-1-20-384,-19 20-641,19 0-256,19 20-577,-17-20-961,18 20-2786</inkml:trace>
  <inkml:trace contextRef="#ctx0" brushRef="#br0" timeOffset="26822.53">2122 11465 6342,'0'0'3299,"21"0"-3107,-21 0 1698,0 0-225,0 0-800,0 21-417,0-2-127,0-19 63,0 21 0,0-2-95,0-19-161,0 20-64,0-20 0,0 0 0,0 0-128,-21 20-160,21-20-257,0 0-159,21 0 351,-1 0 97,-20-20 64,20 20-64,-2 0-64,3 0 31,-21 0-95,20 0-96,0 0 160,0 0 95,19 0 33,-19-20-256,0 20 96,0 0 256,-20 0 32,19 0-32,-19 0-289,0 0-896,20 0-320,-20 0-353,0 0 160,0 0-1345,0-19 1155</inkml:trace>
  <inkml:trace contextRef="#ctx0" brushRef="#br0" timeOffset="26966.54">2400 11505 1121,'0'-19'4548,"0"19"-2178,0 0-736,0 0-129,0 0-192,0 0-512,0 19 288,0-19-224,0 21-192,0 18-385,0-19-224,0 0-448,0 0-1891,0 0-6629</inkml:trace>
  <inkml:trace contextRef="#ctx0" brushRef="#br0" timeOffset="27514.57">2857 10929 11082,'0'0'192,"-20"0"-224,20 0 1794,0 0-65,-20 20-800,20 19-128,-20 1-128,1 20-1,-1 0-63,20-1-481,-20 1-128,20-1 64,0-19-128,20 0-609,0-21-576,-1 2-673,1-21-1089,20 0-4772</inkml:trace>
  <inkml:trace contextRef="#ctx0" brushRef="#br0" timeOffset="27694.58">2916 11207 14541,'0'20'128,"0"-20"65,20 20 1857,0-20-673,1 20-865,17 0-448,3-1-160,-21 1-544,19 0-513,-19-20-1282,20 20-2529</inkml:trace>
  <inkml:trace contextRef="#ctx0" brushRef="#br0" timeOffset="27873.59">3175 11168 13612,'-40'20'1218,"20"-1"-1539,1 1 706,-21 20 1312,20-20-1056,-1 19-609,3-19-160,-2 20-769,20-20-1601,0-20-2787</inkml:trace>
  <inkml:trace contextRef="#ctx0" brushRef="#br0" timeOffset="28206.6">3254 10949 5060,'0'0'9481,"0"0"-9865,20 0 512,-20 20 1121,20-1-384,-1 2-96,1-2-321,21 22 33,-21-22 95,-2 21-127,2 0-33,-20-1-160,0 1-224,0 0 64,0-21-96,-20 21 0,20 0 32,-18-20-192,-23 20 64,21-21-737,0-19-192,1 21-608,19-2-2691</inkml:trace>
  <inkml:trace contextRef="#ctx0" brushRef="#br0" timeOffset="28667.64">3770 11148 3171,'0'20'6085,"21"-20"-5380,-21 20 1057,20-20 832,-2 0-1089,23 0-640,-21 19-384,19-19-193,-19 0-224,20 0-192,-20-19-1634,-20 19-4163</inkml:trace>
  <inkml:trace contextRef="#ctx0" brushRef="#br0" timeOffset="28840.64">3770 11287 15470,'21'19'64,"17"-19"32,-18-19 1442,1 19-353,19 0-705,-21 0-640,1 0-865,-20 19-1057,20-19-2722</inkml:trace>
  <inkml:trace contextRef="#ctx0" brushRef="#br0" timeOffset="29806.7">4684 11247 10954,'20'-40'2242,"-20"40"-1505,0-19 576,0-1 224,-20 20-640,-1-20-352,1 20-385,-18 0-256,-3 20 32,1 0 128,-19 19-64,39-19-192,0 20-161,1-1 129,19-19-32,19 0 96,21 0 64,0-20 64,-1 0 96,1-20-32,19 0 0,-18 20 32,-21-20 32,0 0-32,-2 1-32,-18-1-192,0 20-417,0-20-544,0 40-96,-18-20 512,18 20 513,0 19 96,18 1 96,-18 0 32,0 0 32,21 19 224,-21-38 481,20 18 224,-20 1 64,0-20-32,-20 0 32,-1-1-160,-17-19-64,-3 0-193,3 20-512,-3-20 1,1-20-97,1 1-513,19-1-320,0 20-95,0-40-546,20 20-1344,20 0-1442,0-20-4293</inkml:trace>
  <inkml:trace contextRef="#ctx0" brushRef="#br0" timeOffset="30095.72">5080 10889 2370,'0'-79'1249,"0"39"2082,0 20 289,0 20-1474,-20 0-769,20 20-416,-20 0-128,2 20-225,-3 19-95,1 1 63,0 0-31,20 19-385,0 1 96,0-1 32,20-20-160,0 1-31,1-20-97,17 0-97,-18-21-255,1 2-673,17-2-256,-17-19-737,-21 0-3107</inkml:trace>
  <inkml:trace contextRef="#ctx0" brushRef="#br0" timeOffset="30615.75">5418 11247 7366,'0'0'2691,"0"0"-1538,0 0 1121,21 0-416,-21 0-705,18 0-352,2 0-449,21 0-160,-21 0-192,19 0-288,-19-20-1025,0 20-2819</inkml:trace>
  <inkml:trace contextRef="#ctx0" brushRef="#br0" timeOffset="31293.79">5935 10889 14541,'-61'-20'1570,"41"20"-1090,20 0-384,0 0 161,0 0 255,20 0-32,0 20-191,21-20-385,-23 0 192,23 20-160,-1-20 96,-21 20-192,-19 0-193,0-20 129,0 39-64,0-18-257,-19-2-320,-1 1 65,20 1-193,0-2 288,20 21 385,-1-20 192,1 0 96,20 0 0,-20-1 96,19 1 64,-19 0-64,-20 0 128,0 0 577,0-20 320,-20 19-417,-19-19-287,-1 0-353,0 0-288,21 0-833,-21 0-993,19 0-2467</inkml:trace>
  <inkml:trace contextRef="#ctx0" brushRef="#br0" timeOffset="31646.8">6550 11048 12427,'0'0'-480,"-20"21"-321,-20-21 961,20 39 193,1-19-129,19 20 32,0-1-192,0 1-64,19-20 32,1 19-64,20-19-256,-1-20 0,1 20 288,19-40 352,-19 0 288,1 1 65,-3-1 192,3-20 224,-41 20-288,0-19-257,0-1-159,-41 20-161,21 0-192,-19 1-64,-21-2-192,21 21-225,19 0-864,-20 0-1377,21 21-4965</inkml:trace>
  <inkml:trace contextRef="#ctx0" brushRef="#br0" timeOffset="32585.86">7443 11168 11146,'0'0'2338,"20"0"-2210,-20 0 1122,19 0 319,21-20-992,-20 20-417,1 0-96,17 0-96,-18 0-385,1-20-511,-1 20-706,-20 0-1537,0 0-3716</inkml:trace>
  <inkml:trace contextRef="#ctx0" brushRef="#br0" timeOffset="32786.87">7542 11009 8103,'0'39'3427,"0"-18"-2914,21 18 960,-21-19 705,0 20-704,0-1-1218,18-19-256,-18 20-448,20-20-609,-20-1-513,0-19-1825</inkml:trace>
  <inkml:trace contextRef="#ctx0" brushRef="#br0" timeOffset="33897.93">7919 11048 5220,'0'-20'1826,"0"1"-1506,20 19 1250,-20 0-65,0 0-319,20 0-194,-20 0-287,21 0 0,-21 0-97,0 0-191,18 0-129,-18 19-128,20-19-64,-20 20 0,21-20-96,-21 21-160,20-21-32,-20 19 96,20 1 64,-20-20 64,0 20 32,0-20 32,0 20 64,0 0 32,0-20-128,-20 20-64,20-1 0,-20 1 0,20 0-32,0 0-32,20-20 64,-20 20-32,20-1 0,-2-19-96,3 20 0,19 0-128,-20-20-321,-1 0-63,21 0-97,0 0-32,-21 0 289,21-20 384,0 0 128,-21 1 32,21-1 96,-19 0 320,-1 0 545,-2 0 193,-18 1-386,0-1-383,0 20 127,-18 0-576,-2 0-96,-1 20 0,21-20 0,-20 39 32,20-19 32,0 0 32,20 0-32,1-1 0,-1-19-128,18 20-97,23-20 257,-22-20 65,1 1 127,-20-1 128,19 0 225,-39 0 95,20 0-191,-40-19-1,1 19-160,-1 0-128,-20-20-128,0 21-32,1 19-320,-2-21 192,21 21-352,20 21-1154,0-21-992,0 19-513,41 1-4965</inkml:trace>
  <inkml:trace contextRef="#ctx0" brushRef="#br0" timeOffset="34120.95">8893 11128 14701,'18'0'513,"-18"0"-193,21 20 1538,-1-20-1025,0 20-577,0-20-160,-1 20-352,1-20-32,0 19-385,0-19-704,0 0-1282,-20 20-2081</inkml:trace>
  <inkml:trace contextRef="#ctx0" brushRef="#br0" timeOffset="34301.96">9031 11048 11530,'-20'40'1186,"1"-20"-1090,-1 0 1473,0 20 161,0-20-1154,-1 19-672,21-19-769,0 20-1217,0-21-2594</inkml:trace>
  <inkml:trace contextRef="#ctx0" brushRef="#br0" timeOffset="34488.97">9349 11168 16495,'20'20'481,"-20"-1"-385,-20 1 1409,20 0-512,0 20-897,-21-21-576,21 1-737,0-20-1250,21 20-5156</inkml:trace>
  <inkml:trace contextRef="#ctx0" brushRef="#br0" timeOffset="34987">9725 11128 13004,'20'0'2146,"-20"0"-1922,41 0 609,-21 0 128,19 0-417,1 0-384,-20-20-192,19 20-544,1 0-769,-20 0-321,-20 0-1345,0 0-5125</inkml:trace>
  <inkml:trace contextRef="#ctx0" brushRef="#br0" timeOffset="35166.01">9865 10969 14541,'0'40'993,"0"-1"-769,-20 1 1506,20 0-417,0-20-640,0 20-545,0-21-512,0 21-705,20-20-1057,-20-20-2627</inkml:trace>
  <inkml:trace contextRef="#ctx0" brushRef="#br0" timeOffset="35903.05">10242 10929 12523,'20'0'321,"0"-20"-225,0 20 801,19 0 224,1 0 32,0 0-513,-1 0-479,1 20-129,-19 0-32,-3 0 0,-18 20-65,0-21 65,-18 1-64,18 20 128,-21-20 1,-19 0-33,20 0-32,20 0-161,-19 0-159,19-20-128,19 0 127,1 0-223,0 0-353,0 0 0,19 0 32,-19-20 449,1 0 288,-1 20 96,0 0 32,-20 0 96,18 0 96,-18 0 0,0 20-160,0 0 0,21-20 0,-21 19-32,20 1 32,0 0 0,19-20 65,1 0 191,0 0 384,-1-20 65,-19 0 224,20-19 224,-21 19-192,-19-20-32,0 20-96,-19-20-321,-21 20-159,0 1-321,1 19 32,-1-21-192,-19 42-609,39-21-448,0 19-545,20 1-2626</inkml:trace>
  <inkml:trace contextRef="#ctx0" brushRef="#br0" timeOffset="36503.08">11215 11088 13132,'-20'-19'609,"0"19"-257,20 0 1057,-20 0-160,20 0-288,0 0-320,20 0 256,-20 19 32,20 1-289,0 0-159,19 0-289,1 20-32,-20-21-160,19 1-160,1 0-32,-19 0-257,-1 0-127,-2-20-353,3 0-481,-21 19-1472,0-19-2788</inkml:trace>
  <inkml:trace contextRef="#ctx0" brushRef="#br0" timeOffset="36704.08">11414 11069 13708,'0'19'737,"-21"-19"-481,1 20 1794,0 0-832,2 20-802,-3-20-288,1-1-64,-20 1-128,21 20-224,19-20-481,-20-1-865,20-19-1248,0 20-2307</inkml:trace>
  <inkml:trace contextRef="#ctx0" brushRef="#br0" timeOffset="37051.11">11572 11188 15118,'0'0'1633,"0"0"-2433,20 0 896,0 0 544,0 0-255,-1 19-193,1-19-192,-20 0-32,20 20 32,-20-20 32,0 20 32,0 0-32,-20-20 32,0 20-32,20-1-96,-19-19-160,19 20 64,0 0 128,19-20 32,-19 0-97,20 0 1,0 0-448,0 0-897,0 0-1570,-1 0-4132</inkml:trace>
  <inkml:trace contextRef="#ctx0" brushRef="#br0" timeOffset="37402.11">11731 10711 11370,'0'-20'929,"0"20"-448,0 0 1633,19 0-449,1 20-768,0-1-224,0 1-1,1 20 33,-3 0-64,23-1-193,-21 1-96,18 0 33,-17 20-33,19 0 0,-20-21-159,0 21 63,-1-1-64,-19-19-64,0-1-128,0 1 128,-19 0-128,-1-1 32,0 1-192,-20-19-192,19 19-833,-17-21-1634,-3 1-3555</inkml:trace>
  <inkml:trace contextRef="#ctx0" brushRef="#br0" timeOffset="43750.5">3910 9379 1505,'0'0'2306,"0"0"128,19 0-448,-19 19-384,0 1-129,20 1-128,0-2-672,0 1-224,0 19-193,-1 2-192,1-21 0,0 19-32,0 1-32,19-20-32,-19 20-417,-20-20-575,20 0-514,0-20-864,-20 19-3300</inkml:trace>
  <inkml:trace contextRef="#ctx0" brushRef="#br0" timeOffset="44116.52">3829 9737 8456,'-18'0'-97,"18"0"-639,18 0 928,-18 0 1153,0 0-256,20-20-608,1 0-289,-1-20-128,0 0-32,-20 1 320,19-1-95,-19-20-161,0 21 128,0-21 513,0 20 672,0 20-833,0-20-415,0 21-33,-19 19-32,19-20-96,0 20-128,0 20-33,19-1 290,1 1-33,0 0-32,20 0-64,-21 0-64,41 0-481,-21-1-864,-19-19-833,20 20-2275</inkml:trace>
  <inkml:trace contextRef="#ctx0" brushRef="#br0" timeOffset="47747.71">5538 12438 4228,'0'0'1089,"0"0"64,0 0 1345,-20 0-224,20 0-800,0 0-482,0 0-191,0 0 32,0 0 64,0 0-96,0 0-225,0 0-159,20 0-417,-20-19 320,18-1-480,3 0 416,19-20-288,-1-19 64,-19 19 32,20-19-64,-1-1-32,1 20 32,0-19 0,-1 19 0,2-19-96,-3 19 96,-18 0-64,1 0-160,-1 20-513,-20 20-224,0-19 0,0 19-288,0 0-449,0 0-191,0 0-514,-20 19-3682</inkml:trace>
  <inkml:trace contextRef="#ctx0" brushRef="#br0" timeOffset="48051.74">5894 11744 9673,'-40'0'1697,"40"0"-1505,0 0 449,0 0 1505,0-20-1089,20 20-576,0-20-225,21 0-96,-3 20-96,3-20-32,-2 20 32,-19-19-32,20 19-32,-20 0 0,-1 0-32,-19 0 0,20 0 0,-20 19 32,-20-19 0,20 20 32,0 20 64,-19-20 64,19 19-64,0 1 0,0-20-96,0 20-128,19 0-1057,1-2-2338,0-17-7431</inkml:trace>
  <inkml:trace contextRef="#ctx0" brushRef="#br0" timeOffset="48929.78">4544 12895 8808,'0'-39'961,"0"20"352,0 19 96,0-20-384,-20-1-512,1 1-449,-1 20-64,0 0-64,0 0 0,0 20 32,1 1 0,-21 38 32,20-19 0,20 20 32,-21-1-64,21 21 0,0-21-129,21 1-63,19 0-32,-1-21 64,21 0 96,-1-18 64,2-1 128,-3-20 0,3 0 96,-2-20 96,0-1-95,-19-18 223,-20 19 257,0-20 159,-1 1-95,-19-21-289,-19 20-287,-21 1-33,20-21-32,-19 20-64,-1 1-32,-1-1-32,3 19 32,18 21-160,-1-19-545,1 19-544,20 0-673,0 19-1313,0 2-4677</inkml:trace>
  <inkml:trace contextRef="#ctx0" brushRef="#br0" timeOffset="49282.81">4485 13035 8167,'0'0'929,"0"0"-320,0 0 1056,20 0-319,-20 0-354,0 0-511,0 0-321,0 20-128,-20 0-32,20 0 96,0 0-96,0-1 32,0-19 224,0 20 129,0-20-1,20 20-160,-20-20-160,19 0-31,1 20 31,0-20-32,0 0-64,1 0-97,17 0-127,-18 0-192,1 0-673,-1 0-1250,0 0-1472,-2 0-3907</inkml:trace>
  <inkml:trace contextRef="#ctx0" brushRef="#br0" timeOffset="49427.82">4783 13154 9833,'-20'-20'704,"20"20"33,0 0 769,0 0-1186,0 0-160,0 0-128,0 20-128,0 0-288,0 0-513,0 0-801,0 0-2434</inkml:trace>
  <inkml:trace contextRef="#ctx0" brushRef="#br0" timeOffset="49766.84">4882 12578 7911,'20'-39'2114,"-20"18"-512,-20 21-417,20 0-224,0 0-65,-20 0-351,20 21-97,0-2-127,0 1-193,0 0-96,0 20 32,0-21-64,20 21-320,-20-20-609,20 0-417,0 19-287,-20-19-225,19 1-1921</inkml:trace>
  <inkml:trace contextRef="#ctx0" brushRef="#br0" timeOffset="49975.85">5022 12598 11530,'0'0'353,"0"0"63,0 0 1538,0 0-1153,0 20-641,0 0-32,0-1-96,0 1-32,0 0-160,18 0-545,-18 0-1120,0 0-1090,20-1-2723</inkml:trace>
  <inkml:trace contextRef="#ctx0" brushRef="#br0" timeOffset="50249.87">5080 12499 7655,'0'-20'1313,"0"20"-929,0 0 1410,0-20-128,21 20-385,-21 0-384,20 0-353,-2 20-127,3 0-33,-1-1-160,-20 2-128,20 18 0,0-19-64,-20 20-96,0-1-128,19 1-224,-19-20 31,-19 19 97,19-19-352,-20 1-1250,0-1-3139</inkml:trace>
  <inkml:trace contextRef="#ctx0" brushRef="#br0" timeOffset="51280.93">5200 13273 11947,'0'0'1249,"0"0"-1217,0 21 545,0-21-1,0 19-512,0 21 0,0-21-64,0 22-448,0-22-994,0 21-736,0-20-1729</inkml:trace>
  <inkml:trace contextRef="#ctx0" brushRef="#br0" timeOffset="51559.94">5418 13372 12011,'21'0'-320,"-21"21"-1,-21-21 545,21 20 33,0 20-129,0-21-64,0 1 0,21 0 256,-21 0 257,38 0 127,-17-20-95,-1 0-64,18 0 31,-17-20 97,-1 0-33,-20 0-127,0-19-65,0 18-159,-20 2-354,-1-1-31,-17-1-576,18 21-1955,-21 0-4451</inkml:trace>
  <inkml:trace contextRef="#ctx0" brushRef="#br0" timeOffset="52305.99">8257 11843 5701,'0'20'2883,"0"-20"-2851,0 20 1889,0-1 322,0 21-1058,0 0-449,0 0-95,0 19-257,0-19-159,0 20-65,0-1-128,0-19-449,0-1-1024,0 2-1378,0-22-2145</inkml:trace>
  <inkml:trace contextRef="#ctx0" brushRef="#br0" timeOffset="52673.01">8059 12141 12716,'-41'20'800,"41"-40"-736,0 20 545,0-20 320,0 20-96,0-40-353,21 21-288,-1-1-128,0-20 32,-2-1-128,3 3 64,-1 17 0,0-18 32,0-1-64,-20 20 97,19 20-97,1-20-32,-20 20 64,20 0 32,0 0 64,-20 20 0,20 0 0,-1 0 0,1 0-160,0 0 32,0-1 32,19 2-224,-19-2-769,0 0-961,1 2-1633,-21-1-6278</inkml:trace>
  <inkml:trace contextRef="#ctx0" brushRef="#br0" timeOffset="53957.08">7741 12916 10762,'-20'-21'1281,"20"2"-1153,0-1 224,-20 20-256,20-19-96,0 19-64,-21 0-32,21 19 0,-18 1 128,-2-1 96,-1 22-32,1 18-96,0-19 97,2 20 223,18-1 224,-21 1-383,42-1-1,-3 1-32,22-21-96,1 2 0,18-22 32,0-19 0,21 0 0,-21 0 0,2-19-96,-2-1-160,-1-20 160,-17 20 128,-21-19 480,-20-2 385,0-18-224,0 19-288,-40-19-385,1 19 32,-1 0 0,-1 1 0,-18-1-64,19 20-64,1 20-32,-1 0-353,20 0-191,20 20-225,0 0-704,0-20-1282,20 20-4356</inkml:trace>
  <inkml:trace contextRef="#ctx0" brushRef="#br0" timeOffset="54289.1">7761 13095 11146,'0'0'1153,"0"0"-1153,-20 20 1153,20-20 128,0 19-800,0 1-257,0 0-128,-20 0 32,20 0 65,0-20-1,0 20-128,0-1 0,0-19 0,20 20 32,0-20-192,-1 0-353,1 0-672,20 0-1633,-20 0-3300</inkml:trace>
  <inkml:trace contextRef="#ctx0" brushRef="#br0" timeOffset="54447.11">7998 13214 10025,'-18'0'2626,"18"0"-2081,-21 0 576,21 0-576,-20 0-353,20 20-32,0-20-128,0 19-32,20-19-256,-20 20-353,21 1-864,-21-2-1602,18-19-4997</inkml:trace>
  <inkml:trace contextRef="#ctx0" brushRef="#br0" timeOffset="54679.12">8217 12737 16111,'-20'0'288,"1"0"-288,-1 0 384,20 0 449,0 20-705,0-1 353,0 1-481,0 1-96,20-1-417,-1-1-576,1 1-1089,20-1-1569,-20 2-3204</inkml:trace>
  <inkml:trace contextRef="#ctx0" brushRef="#br0" timeOffset="54858.13">8356 12717 12203,'0'0'801,"0"0"-801,20 20 544,-20-20 802,19 20-578,-19-1-543,20 22-161,-20-21-32,20-1-96,-20 1 32,0-1-641,0-19-1153,0 21-1985</inkml:trace>
  <inkml:trace contextRef="#ctx0" brushRef="#br0" timeOffset="55105.15">8514 12677 7078,'0'0'6855,"-20"0"-6695,20 0 416,0 0 834,20 0-417,1 20-321,-21 0-191,20 0-385,0 0-352,-1 19 127,-19-18-1472,0 18-2595,0 21-4164</inkml:trace>
  <inkml:trace contextRef="#ctx0" brushRef="#br0" timeOffset="55472.17">8336 13453 15086,'0'0'448,"-20"0"-544,20 0 416,-20 19 225,20 1-161,-19 0-288,19 0-128,0 20 32,0-20-384,0-1-865,19 1-1602,1 0-5445</inkml:trace>
  <inkml:trace contextRef="#ctx0" brushRef="#br0" timeOffset="55609.18">8514 13453 16463,'21'0'1153,"-21"0"-929,-21 19 833,21 1-384,0 0-417,0 0-288,0 20-1409,0-1-2979</inkml:trace>
  <inkml:trace contextRef="#ctx0" brushRef="#br0" timeOffset="56301.21">10440 11783 1505,'0'0'8584,"0"0"-8039,0 0 544,0 20 1153,0 20-705,0 0-544,0 0-224,-19 39-737,19-19 288,0-1-320,0 20 0,0-19-480,0-20-449,0-1-480,0-18-417,19-2-993,-19-19-7014</inkml:trace>
  <inkml:trace contextRef="#ctx0" brushRef="#br0" timeOffset="56618.23">10203 12042 16367,'-41'0'512,"41"0"-479,0-20 543,21 20 417,-1-20-416,-2 0-353,23-20-192,-1 21 160,-21-21-64,21 0-224,-20 20 128,0-20-352,-20 21 192,20-1-33,-20 0-127,0 20 0,0 0 192,19 0 32,-19 20 256,20 0-32,-20-1 32,20 21 97,0 0-225,1-20-32,17 20-353,-17-21-479,-1 21-1411,18-20-3106</inkml:trace>
  <inkml:trace contextRef="#ctx0" brushRef="#br0" timeOffset="57231.27">10162 13154 1921,'0'-20'12652,"0"1"-12812,-20-1-1057,20 0 833,-20 0 95,2 20-31,-3 0 192,1 0 64,-20 20 96,40 20 128,-19-1 128,19 1-63,0 19-33,0 1-96,19-1 96,1 1-128,20-20-32,-1 0-32,22 0 32,-23-20 224,43-20 257,-22 0-129,1-20-192,-21 0 289,22-20 127,-23 1 193,-17-21 32,-1 20-160,-20-19-449,0-1-192,-20 20-32,-21 0-128,2 1-32,-1 19-65,1 0-704,-1 20-896,0 0-1218,20 20-4388</inkml:trace>
  <inkml:trace contextRef="#ctx0" brushRef="#br0" timeOffset="57961.31">10183 13273 4580,'0'0'1537,"0"0"-1697,0 0 128,0 0-256,0 0-97,0 0 385,0 0 0,0 0 161,0 0 255,0 0 705,0 0 192,0 0-31,0 0-97,0 0 448,0 0-288,0 0-416,0 21-224,-21-21-128,21 0-161,0 19-192,0 1-160,0 0-32,0-1-96,0 2-128,0-1-32,0-1 32,-20 2-161,20-21-63,0 0-33,0 19 33,0-19 32,20-19 31,-20 19-31,21-21 320,-21 21-64,20-19-224,-2-1-33,3 20 97,-1-21-257,0 21-448,0 0-608,-1-19 160,21 19 736,-20 0 321,0 0-33,0 0-416,-20 0-128,19 0 65,-19 0 1312,0-20 1730,0 20-352,0 0-321,0-20 417,0 20-225,-19-19-640,19 19-384,0 0-449,0 0-192,0 0 288,0 0 1,0 19-161,0-19 32,0 20 0,0 0-128,0-1-320,0 2-481,0-1-1121,0-1-3042</inkml:trace>
  <inkml:trace contextRef="#ctx0" brushRef="#br0" timeOffset="58450.34">10738 12837 7559,'0'-41'704,"0"41"-608,0 0 929,0 0 64,0-20-480,0 20 288,0 0 64,-19 0-64,19 0 31,0 0 33,0 0-32,-20 20-320,20 1-257,0 18-320,-20 0 32,20-18-64,0 19-224,0-20-385,20-1-415,-20 21-738,20-40-1601,19 20-4869</inkml:trace>
  <inkml:trace contextRef="#ctx0" brushRef="#br0" timeOffset="58617.35">10857 12876 11242,'0'0'769,"0"0"-481,-20 0 2146,20 19-896,0 2-897,0-1-449,0 0-224,0 0-705,20-1-544,-20 1-1089,20 0-2563</inkml:trace>
  <inkml:trace contextRef="#ctx0" brushRef="#br0" timeOffset="58833.36">10917 12757 14093,'19'0'737,"-19"19"-417,20 1 1313,-20 1-447,20-1-674,1 19-384,-21 1-64,20-20-224,-20 20-320,0-1-449,0-19-545,0 20-544,0 0-800,-20-21-3620</inkml:trace>
  <inkml:trace contextRef="#ctx0" brushRef="#br0" timeOffset="59750.41">10818 13552 14285,'0'20'1505,"0"-20"-1408,0 0 1376,0 20-608,0-20-321,0 0-287,19 19-225,-19-19-32,0 20-289,0 0-608,0 0-640,20-20-1025,-20 20-2051</inkml:trace>
  <inkml:trace contextRef="#ctx0" brushRef="#br0" timeOffset="60065.43">10956 13532 10570,'20'0'3042,"-20"20"-2465,21-20 704,-1 0 161,-2 0-482,2 0-543,21 0-449,-41 0 64,20 0-32,-20 20 32,0 0 32,0-1-64,0 1 32,-20 0-64,0 0 128,20 0-160,0-20 224,0 20-64,0-20 321,0 0-97,20 0-192,0 0 32,-1 0-224,21 0-609,-20 0-384,0 0-1441,0 0-4452</inkml:trace>
  <inkml:trace contextRef="#ctx0" brushRef="#br0" timeOffset="61818.53">3155 9081 960,'-20'-20'737,"20"20"128,0-20 1601,-20 20-192,20 0-608,-19 0 288,19 0-160,-20 0-321,20 20-352,0-20-224,0 0 32,20 0-225,19 20-255,1-20-289,19 0-32,1 0 32,20-20-224,-1 20-128,0 0-96,-19-20-961,-21 20-1922,-19 0-5670</inkml:trace>
  <inkml:trace contextRef="#ctx0" brushRef="#br0" timeOffset="63072.6">3155 7868 1921,'0'0'1794,"0"0"-737,-20-19-737,20 19-63,0 0 287,0 0 129,-20 0-33,20 0 129,0 0 320,0 0 64,0 0-288,0 0-96,0 0 288,0 0 128,0-20-160,0 20-96,-19 0-225,19 0 97,0 0-96,0 0-65,19 0-479,1 0 319,0 0-192,39 0-31,-19-20-161,39 20 128,0 0 64,2 0-96,-22 0 0,20 0-160,-19 0 33,-1 0 31,2 0-96,-23 0 32,-17 0-128,-21 0 32,0 0-129,0 0-383,-21-20-1,1 20 129,-18 0 192,-3 0-161,1 0 65,21 0 128,-21 0-321,0 20-192,1-20-512,-21 0-641,21 20-480,-2-20-448,-17 20-161,17-20 1089,2 0 2114,-1 0 1378,0 19-481,1-19 672,19 0 321,0 0-576,20 0-161,0 0-192,20 0-576,20 0 160,-1-19-385,21 19-224,20 0-64,-1 0-96,0 0 32,-19 0-64,-1 0-96,0 0-96,-19 0-32,-20 0-289,1 19-704,-42-19-1089,1 0-3812</inkml:trace>
  <inkml:trace contextRef="#ctx0" brushRef="#br0" timeOffset="63766.64">3671 6717 11018,'0'0'288,"20"0"-160,19 0 1378,1 0-289,19 0-160,22 0-96,-2 0-449,20 0-127,21 19-33,-21-19 64,19 0-191,-19-19-161,-18 19-385,-23 0-1056,-37 0-1153,-1 0-7560</inkml:trace>
  <inkml:trace contextRef="#ctx0" brushRef="#br0" timeOffset="90165.15">21379 2324 4964,'0'-19'-897</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2:03:01.04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13558 5623 672,'0'0'5285,"0"0"-4388,0 0 737,0 0 127,0 0-640,0-20 32,0 20-480,18 0-289,-18 0 161,0 0 160,0 20-1,0-20-63,0 0-65,20 0-127,-20 0-97,0 0-64,0 0-95,21 0 31,-21 0 0,0 0-96,20 0 64,-20 0-32,0 0-63,20 0-1,-20 0 0,20 0-64,-20 0-32,19 0 32,1 0 0,-20 0 0,20 0 0,0 0 64,-20 0-160,20 0-32,-1 0 224,-19 0-160,20 0 32,-20 0 32,20 0 32,0 0-96,1 0 64,-3 0-32,2 0 0,0 0 32,-20 0-64,21 0 32,-1 0 32,-2 20-32,3-20 32,-1 0 0,0 0-128,0 0 160,19 0-32,-19 0-64,0 0-32,0 0 160,-1 0-192,1 0 64,0 0 64,0 0-32,19 0-32,-19 0-128,-20-20 64,20 20 64,1 0-32,-1 0 64,-2 0-64,-18 0 96,20 0-32,1 0 32,-1 0-32,0 0-32,0 0 32,-1 0-64,1-20 64,0 20-97,0 0 97,0 0-32,-1-19-32,1 19 0,0 0 224,0 0-224,-20 0 64,20-20-64,-1 20 160,1 0-96,0-20-32,1 20-96,-1 0 160,-20 0-32,18 0-64,2 0 64,-20 0-32,21-20 128,-1 20-128,0 0 0,-1 0 32,-19 0 32,20 0-96,0 0 128,0-20 0,0 20-128,-1 0 0,1 0 64,0 0 0,0 0 32,0 0-32,-20 0 0,19 0 64,1 0-128,-20 0 32,20 0 96,0 0-64,-20 0 0,21 0 0,-3 0 32,2-20-64,-20 20-64,20 0 224,1 0-192,-1 0 0,-20 0 32,20 0 64,-20 0-128,19 0 192,1 0-160,-20 0 64,20 0 0,0 0-32,0 0 32,-20 0 32,19 0-64,1 0 96,0-20-32,0 20-32,-20 0-32,20 0 32,-1 0 0,1 0 0,0 0-32,0-19 64,1 19-96,-3 0 128,2 0-128,1 0 64,-21 0 0,20-20 96,0 20-160,19 0 64,-19 0 0,0-20-64,19 20 128,-19 0-64,20-21-64,-20 21-32,19-19 32,-19 19 0,21-20 32,-23 20 32,2-19 0,21 19 32,-21 0 0,18-20 0,-17 20-64,-1 0 96,20-21-32,-21 21 0,1-19-64,20 19 0,-20-20 64,-1 20-32,21 0 0,-20-20 64,1 20 0,-3-19-128,2 19 128,0-21-96,1 21 32,-1-20 0,-2 20 32,3-19-64,-1 19 64,0 0-64,-20-21 128,20 21-160,-1-19 160,1 19-128,0-20 64,0 20-32,-20 0 96,20-20 96,-1 20 1,-19-20-193,20 20 0,0 0 64,-20-20-64,20 20 96,0 0-32,-20-20 160,19 20-128,-19-20 32,20 20-64,-20 0-32,20-19 32,1 19-224,-21-20 545,20 20-802,0 0 706,-2-20-257,-18 20-32,21-20 32,-21 20 32,20 0-32,0 0 0,-20-20 96,20 20 32,-1-20-160,-19 20 32,20-19 64,0-1-96,0 20 96,-20-21-64,20 21-64,-1-19 128,-19 19 96,20-21-31,-20 21-65,20-19-128,-20-1 128,20 20 32,-20-21-160,20 2 128,-1 19-160,1-20 96,-20 0 32,20 20 0,1-19 32,-1-2-32,-20 2-32,18 19 64,2-20-32,-20 0 32,21 20-96,-21-20 97,20 20-65,-20-20 96,0 0-96,20 20 64,-20-19-160,19-1 128,1 0-128,-20 0 128,20 20-64,0-20 0,-20 0 0,20 1 64,-1-2-128,-19 21 160,20-19 0,-20-2-128,20 2 96,0-1 64,-20 20 0,0-20-64,20 0-32,-1 20 0,-19-20 0,20 0-64,0 1 64,-20-2-64,20 21 32,-20-19 32,21-1-32,-3 20-32,-18-20-32,20 1 160,1-2-96,-21 1 32,20 20 97,-20-19-97,20-1 0,-20 0 0,20 0-32,-20 0 32,19 20-32,1-20 0,-20 1-32,20-2 64,-20 2 0,20 19 32,0-20-64,-20 0-32,19 0 32,1 0 160,-20 20-224,20-20-32,0 0 96,0 1 32,-20 19-32,19-20-32,-19 20 32,20-21 96,0 2 0,-20 19-64,20-20-32,-20 0 96,21 20 0,-3-19-64,-18-2 0,20 1-32,1 20-64,-1-19 64,0-1 0,-2 0 32,3 0 0,-1 0 0,0 0-32,0 1 32,-20-21-64,19 20 32,1 0-96,0-20-160,20 21-257,-21-1-127,-19-20-641,20 19-609,-20 2-1025,0-1-4996</inkml:trace>
  <inkml:trace contextRef="#ctx0" brushRef="#br0" timeOffset="2668.15">18441 3178 3427,'0'0'4132,"0"0"-3235,0 0 224,19 0-929,-19 0-96,0 0 384,20-19 1,-20 19 223,0 0 65,0-20-64,0 20-97,0 0-255,0-19-97,0 19-128,0-21-96,20 21-64,0-20 32,-20 0 0,21 1 32,-3-1-32,2 0 32,0 0 0,1 0 160,-1 20 97,-20-20 223,20 1-95,-1 19-161,-19-20-64,20 0-96,0 20-64,0-20 32,-20 0-96,20-1 32,-1 2 32,1 0 0,0-1 32,0 20 64,0-20-64,-1-20 65,1 40-97,0-20-32,0 0 0,1 1 32,-3-2-32,-18 1 96,20 1-64,0-1-64,1 0 96,-1 0-128,-2 0 64,23 20 0,-21-20 64,0 1-32,-1-1 64,21 0-64,-20 0 0,19 1 0,-19-2-32,0 2 128,0 19-32,0-21 160,-1 21-63,21-19-1,-19 0-128,-1-2-192,18 1 608,-17 0-544,-1 0 128,20 0 96,-21 1-224,1 19 64,20-20 32,-20 0 0,-1 0-32,21 0 32,-20 20 0,0-20-32,-1 1 161,21-1 127,-19 0-64,17 20-32,-18-20 64,21 0-95,-21 0-129,19 20-32,-19 0 96,-20-19-64,20 19 32,-20 0-32,20 0-64,-1-20-32,1 20 128,-20-21-64,20 21-128,0-19 160,0 19-32,-1-21-64,1 21 32,20-19-64,-19 19-1,-1-19 1,-2 19 32,3 0 64,-1-21-32,-20 21 96,20 0-96,0-20 64,-1 0-96,1 20 0,0-20 0,0 20 0,0-20 96,19 20-96,-19 0 32,0-19 32,0 19-64,19-20 224,-19 20-288,0-20 128,1 20-128,-3-20-96,2 20-97,1 0 193,19-20 128,-22 20 0,3-20-32,-1 20 160,0-19-192,19-1 96,-19 20-64,20-21 0,-20 21 64,19 0-96,-19 0 32,21-19 32,-21 19 32,-2 0 0,2-20 64,1 20-192,-1-20 32,0 20 96,-1 0 96,1 0-192,20 0 0,-20-19 160,-1 19-128,21 0-32,-20 0 64,0 0 64,-1-21-32,1 21-96,0 0 32,0 0 32,1 0 0,-3 0 96,2 0-128,0 0-32,1-20 96,-1 20-32,-2 0 32,3 0 32,-1 0-192,0-19 128,0 19 0,-1 0-96,1 0 32,0 0 32,0 0-160,0 0 64,-1 0 128,1 0 0,0 19-32,0-19 32,0 0 0,1-19-32,-3 19 96,2 0-96,1-20 96,-1 20-64,18 0-128,-17 0 96,-1-19 96,0 19-32,-20 0-32,20 0 0,-1 0-32,-19-21 160,20 21-224,0 0 96,-20 0-32,20 0 128,-20-20-64,20 20-128,-1 0 160,-19 0-128,20 0 96,-20 0-64,20-20 32,-20 20 0,20 0 64,-20 0-160,20 0 128,-20 0-32,19 0 32,1 0-128,0 0 128,-20 0-32,21 0-32,-1 0 32,-2-20 64,2 20-96,1 0 0,-21 0 96,20 0 0,0 0-128,-1 0 0,1 0 128,0 0-96,0 0 32,0 0 96,-1 0-160,1 0-32,0 0-1,0 0 162,21 0-194,-23 0-31,2 0 64,21 0 32,-3 0 0,-17 0 64,19 0-32,-20 0 64,19 0-64,-19 0 64,0-19 32,19 19 0,-19 0-64,0 0 128,20 0 97,-1 0-322,-19 0 161,21 0-64,-23 0 65,2 0-130,21 0 162,-21 0-129,-2 0-33,23 0 65,-1 0 33,-1-20-1,1 20 0,19 0-96,-19 0 96,1 0-64,-3-20-1,3 20-31,-2 0-96,1 0 64,0 0-96,-21 0-769,1 0-1377,-20 0-4356</inkml:trace>
  <inkml:trace contextRef="#ctx0" brushRef="#br0" timeOffset="5367.3">24238 6080 8103,'-20'0'1858,"0"20"-737,20-20 1890,-20 0-801,20 0-961,0 0-352,0 0-385,20 0-223,-20 0 95,20 0-192,19 0-128,-19 0-32,20 0-32,-1 20-64,-19-20 32,0 20-256,-20-20 32,0 20 64,0-1 63,-40 2 33,21-2 192,-21 1-128,20 1 32,0-2 129,1 1-129,19 0 32,19-1 64,1-19 0,0 21-32,20-1-96,-21-20-32,21 0-481,0 0-704,-19 0-2242,-21 0-9321</inkml:trace>
  <inkml:trace contextRef="#ctx0" brushRef="#br0" timeOffset="5527.31">24139 6299 10570,'-20'0'2946,"40"0"-2818,-2 0 1954,23 0-96,18 0-801,1 0-512,-1 0-353,22 0-224,-22 0-128,-19 0-1313,-1 0-2563</inkml:trace>
  <inkml:trace contextRef="#ctx0" brushRef="#br0" timeOffset="7423.42">21835 5623 5605,'0'0'4068,"-20"0"-2691,20 0 1089,0 0-736,0 20-321,0 0-224,0 1-160,0-2-352,20 1-128,-20 19-97,0 2-224,0-22-192,0 1-160,0-1-705,0 2-576,0-1-1218,0-20-4579</inkml:trace>
  <inkml:trace contextRef="#ctx0" brushRef="#br0" timeOffset="8079.46">21537 6120 6566,'0'0'1377,"0"-20"1314,-20 20 191,20 0-1056,0 0-385,-18 0-704,18 20-321,-21-20-127,21 20 63,-20 0 0,20-1-127,0 2-161,0-2 96,20 1-64,1 1-64,-3-2 128,22-19-32,1 20-192,-2-20 64,1 0-96,-1 0-416,-19 0-289,20 0-608,-40 0-1314,20-20-2178</inkml:trace>
  <inkml:trace contextRef="#ctx0" brushRef="#br0" timeOffset="8333.44">21697 6140 11562,'0'0'449,"-20"0"-353,20 20 1473,0-1 65,0 2-449,0-2-384,0 22-417,0-2-128,-20-19 33,20 20 63,0-20-320,0-1-160,20 1-64,-20 0-289,20 0-736,-20-20-1505,0 0-2980</inkml:trace>
  <inkml:trace contextRef="#ctx0" brushRef="#br0" timeOffset="8598.49">21975 6279 15150,'0'0'833,"0"0"-609,0 0 1505,0 0-1216,0 0-385,0 20-160,0-20-801,0 0-1057,20 0-1953</inkml:trace>
  <inkml:trace contextRef="#ctx0" brushRef="#br0" timeOffset="8938.51">22272 6200 15598,'0'0'481,"0"0"-513,0 0 416,0 19-128,-20 1-160,20 1 97,0 18-129,0 0-32,0 2-32,20-2 64,0-19-32,0 0 0,19 0 32,-19-20 64,21 0 0,-23 0-128,2 0 192,1-20 0,-21 20 65,0-20 63,-21 0 160,1-19 1,2 19-33,-23-1 161,21 2-161,-19-1-416,19 0-224,20 20-705,-20 0-960,20-19-3492</inkml:trace>
  <inkml:trace contextRef="#ctx0" brushRef="#br0" timeOffset="9486.54">21796 5564 12107,'0'0'1922,"0"0"-1378,0-20 1282,0 20-609,0-20-704,0 20-1,19-20-544,-19 0-833,0 0-416,0 1-897,0-1-1922</inkml:trace>
  <inkml:trace contextRef="#ctx0" brushRef="#br0" timeOffset="9644.54">21835 5047 4772,'0'-40'8136,"0"20"-8489,0 1 225,-20-1-224,20 0-993,0 0-1602,0 0-4484</inkml:trace>
  <inkml:trace contextRef="#ctx0" brushRef="#br0" timeOffset="9926.56">21736 4212 8680,'-20'-20'-449,"20"0"-1537,0 1-2690</inkml:trace>
  <inkml:trace contextRef="#ctx0" brushRef="#br0" timeOffset="10078.57">21736 3835 7399,'0'-60'1121,"0"40"-225,-20 0-799,20 0-834,0 1-2210,0-1-2434</inkml:trace>
  <inkml:trace contextRef="#ctx0" brushRef="#br0" timeOffset="10243.58">21716 3239 1185,'20'-40'-833</inkml:trace>
  <inkml:trace contextRef="#ctx0" brushRef="#br0" timeOffset="10481.59">21736 2682 576,'20'-39'352,"-20"18"-800</inkml:trace>
  <inkml:trace contextRef="#ctx0" brushRef="#br0" timeOffset="10836.61">21736 1510 864,'0'-40'-288</inkml:trace>
  <inkml:trace contextRef="#ctx0" brushRef="#br0" timeOffset="11434.65">21716 1490 896,'0'20'13389,"0"-20"-13901,0 0 672,0 19 96,0-19-160,20 0 96,-20 0-128,0 21-320,20-1-1986,-20-1-2755</inkml:trace>
  <inkml:trace contextRef="#ctx0" brushRef="#br0" timeOffset="11578.66">21716 1987 9480,'20'60'801,"-20"-60"-320,0 19 640,0-19-577,0 20-864,0 0-1057,-20 0-2691</inkml:trace>
  <inkml:trace contextRef="#ctx0" brushRef="#br0" timeOffset="11772.67">21776 2762 9256,'0'79'1858,"-20"-39"640,20-20-352,0 19-640,20-19-737,-20 20-769,0-20-1250,20 0-1600,-20-20-1410</inkml:trace>
  <inkml:trace contextRef="#ctx0" brushRef="#br0" timeOffset="12256.7">21697 1451 9480,'0'-21'673,"0"21"480,0-20-768,-20 20-385,0 0 32,0 0 96,-1 0-64,3 0-545,-2 0-544,-21 0-1345</inkml:trace>
  <inkml:trace contextRef="#ctx0" brushRef="#br0" timeOffset="12386.7">20863 1371 6982,'-61'-19'1890,"23"19"-3620,38 0 1218,-20 0-193,-1-21-2754</inkml:trace>
  <inkml:trace contextRef="#ctx0" brushRef="#br0" timeOffset="12566.71">20128 1371 5541,'-59'0'-673,"19"0"-2946</inkml:trace>
  <inkml:trace contextRef="#ctx0" brushRef="#br0" timeOffset="12775.73">19771 1352 4099,'-40'0'481,"0"0"-513,21 0 96,-1 0 256,-20-21 1698,20 21 384,-19 0-1441,19 0-448,0 0-353,-1 0-96,-17 0-64,18 0-128,-1 0-1217,1 0-1602,-19 0-512</inkml:trace>
  <inkml:trace contextRef="#ctx0" brushRef="#br0" timeOffset="13258.75">18361 1352 6758,'-19'19'769,"-1"-19"1249,20 0-449,0 0 321,0 0 32,0 0-673,0 0-801,0 0-159,0 0-97,20 0 32,-20 0-160,19 0-32,1 0 0,0 0 0,20 20-160,-1-20-160,1 0-513,-1 0-416,1 19-321,-19-19-672,-1 0-2466</inkml:trace>
  <inkml:trace contextRef="#ctx0" brushRef="#br0" timeOffset="14066.8">17646 1589 9352,'0'-19'2018,"0"19"705,0 0-641,-19-20-1378,-1 20-511,20 0 31,-20 0-128,0 0-128,0 20 32,1-1-64,-1 21-32,20-20-128,0 0-97,0 19 65,20-19 0,-1-20 160,1 20-64,20-20 160,-1 20 0,1-20 192,-20-20 64,19 20 288,-39-20 129,0 0-96,0 1 223,0-1-223,-18 0 64,-3 0-225,-19 0-416,20 0 0,1 1-416,-1 19-289,0-20-256,20 20-705,0-21-672,0 21-1569,0 0-5863</inkml:trace>
  <inkml:trace contextRef="#ctx0" brushRef="#br0" timeOffset="14407.82">17885 1550 10537,'0'0'1698,"0"0"-1025,0 0 896,0 0-992,-20 0 256,20 0-225,0 0-576,0 0-256,-19 0-353,19 20-480,0-20-800,19 0-1186,-19 0-3876</inkml:trace>
  <inkml:trace contextRef="#ctx0" brushRef="#br0" timeOffset="14917.84">18083 1550 2049,'0'-21'6439,"0"21"-5350,0 0 1633,0-19-1152,0 19-385,0 0-128,-20-20-673,20 20-384,-19 0 0,-1 0-32,0 20 0,0-20 0,0 19-64,1 2 0,19-1-32,-20-1-32,20 1-1,20 0-31,-20 0 96,19 0 96,1-20 0,0 0 0,0 20-32,19-40 64,-19 20 32,-20-20 32,20 0 0,0 0 0,-20 0 193,0 20 63,0-19-96,-20-1-192,20-1-32,-20 21-96,20 0-64,-20 0 0,20 21 96,0-1 0,0-1 64,0 21 0,-19-20-32,19 20 0,0-1-32,0 1-448,19-20-834,-19 20-1440,0-21-5734</inkml:trace>
  <inkml:trace contextRef="#ctx0" brushRef="#br0" timeOffset="15464.88">18282 1570 5925,'0'-20'2178,"-21"20"192,21 0-1249,0 0-992,-18 0 255,-2 0 128,20 0-127,-20 20-193,-1-1-64,21 1-64,-20 0-64,20 20 128,0-20 64,0-1 1,20-19-1,1 20 0,-1-20 0,-20 0-32,20 0-32,-2 0 65,3 0-1,-1-20 96,0 1 257,-20-1-65,0 0-64,0 0 65,0 20-33,0-20-255,0 20-161,0-20-64,-20 20-97,20 0-159,0 0 352,0 0 224,0 20 1,0 20 287,0-20-159,0 19-385,0 1-32,0 0 32,20 0-256,-20 0-898,20 0-6373</inkml:trace>
  <inkml:trace contextRef="#ctx0" brushRef="#br0" timeOffset="18210.04">15086 5723 1185,'0'0'2242,"-20"0"-1602,20 0-640,0 0-832,0 0-354,-20 0 354,20 0-321</inkml:trace>
  <inkml:trace contextRef="#ctx0" brushRef="#br0" timeOffset="18502.05">15046 5703 5317,'0'-19'416,"0"19"417,0 0 800,0 0 1,0 0 384,0 0-385,0 0-1088,0 0-97,0 19 225,0 1-1,0-1-255,0 22-257,-20-21-64,20 19-64,0-20-64,0 2-192,0-1-225,20-1-608,-20 1-1281,-20-20-3651</inkml:trace>
  <inkml:trace contextRef="#ctx0" brushRef="#br0" timeOffset="19471.09">14153 6239 9993,'0'0'1537,"0"0"-319,0 0 607,0 0-287,0 0-866,20 0 161,-20 21-32,39-21-673,-19 0-32,0 0-128,19 0-256,1 0-673,-19 0-897,17 0-993,-18 0-2241</inkml:trace>
  <inkml:trace contextRef="#ctx0" brushRef="#br0" timeOffset="19930.12">14748 6100 12972,'0'0'1121,"0"0"-1025,-20 0 224,20 0-160,-20 20 129,1 0-33,19 0-128,-20-1-128,20 2 0,0-2 256,0 1 1,20 1-65,-20-2-128,19 1 128,1-20 0,21 20-64,-21-20-32,-2 0-64,23 0 0,-21 0-416,-20 0-705,20 0-1185,-1 0-1826</inkml:trace>
  <inkml:trace contextRef="#ctx0" brushRef="#br0" timeOffset="20155.14">14848 6100 8199,'0'20'1217,"0"0"865,0 0 96,-21 20-416,21-21-321,0 22-800,0-2-577,0 0-64,0-18-32,0 18-352,0-19-513,0 20-929,21-20-1185,-21 0-1825</inkml:trace>
  <inkml:trace contextRef="#ctx0" brushRef="#br0" timeOffset="20443.16">15125 6379 13292,'0'0'320,"0"0"1026,0 0 672,0 0-1538,0 0-448,0 0-512,0 0-1763,0 0-3042</inkml:trace>
  <inkml:trace contextRef="#ctx0" brushRef="#br0" timeOffset="20767.18">15364 6179 13612,'-20'0'-224,"20"21"-993,-20-2 1089,1 1 64,19 20 160,0 0 96,0 0-160,0-1-224,19 1 160,1 0 64,0-20 0,20-1-192,-21 1 128,21-20 448,-20 0 481,0 0-96,-1-20-321,1 1-127,-20-1-129,0 0 0,-20 0 0,-19 0-256,-1 0-64,1 1-96,19 19-609,-20-20-1441,20-1-4164</inkml:trace>
  <inkml:trace contextRef="#ctx0" brushRef="#br0" timeOffset="21410.22">15105 5544 8936,'0'20'1153,"0"-20"-1217,0-20 480,20 20 673,-20 0 449,0 0-865,20 20-449,-20-20-224,0 0-160,0 0-193,0 0-1472,20 0-3749</inkml:trace>
  <inkml:trace contextRef="#ctx0" brushRef="#br0" timeOffset="21589.23">15285 5544 3651,'20'0'1121,"-1"0"-288,1 0 64,-20 0 0,0 0 384,20 0-897,-20 0-512,20 20-1185,-20-20-705,0 0-224,20 0-1120</inkml:trace>
  <inkml:trace contextRef="#ctx0" brushRef="#br0" timeOffset="21748.24">15562 5584 2274,'20'0'5285,"-20"0"-5221,0 0 288,21 0 257,-3 0-33,-18 0-95,20 0-481,1 0-1314,-1 0-1248,18 0-97</inkml:trace>
  <inkml:trace contextRef="#ctx0" brushRef="#br0" timeOffset="21885.25">15939 5603 6726,'40'0'929,"-19"0"608,-3 0-320,2 0-800,0-19-449,1 19-1185,-1 0-5254</inkml:trace>
  <inkml:trace contextRef="#ctx0" brushRef="#br0" timeOffset="22031.26">16356 5584 10570,'40'0'352,"-19"0"577,-21 0 416,18-20-833,2 20-31,0 0-385,1 0-1057,-1 0-2722</inkml:trace>
  <inkml:trace contextRef="#ctx0" brushRef="#br0" timeOffset="22187.26">16832 5564 7142,'61'0'929,"-41"0"769,0 0-1186,-2 0-480,3 0-352,-1 0-2146</inkml:trace>
  <inkml:trace contextRef="#ctx0" brushRef="#br0" timeOffset="22384.28">17389 5564 6085,'59'20'1698,"-39"-20"320,0 0-1185,0-20-257,0 20-320,-1 0-192,1 0-224,0 0-512,0 0-193,0 0-352,19 0-1282,-19 0-2049</inkml:trace>
  <inkml:trace contextRef="#ctx0" brushRef="#br0" timeOffset="22888.3">18004 5564 6117,'-20'0'1025,"20"0"-224,0 0 1761,0 0-992,20 0-545,0 0 224,-20 0-384,20 0 160,19 0-64,-19 0-321,21 0-95,-23 0-129,43 0 33,-23 0-1,23 0-160,-22 0-95,1 0-129,0 0-32,-1 0-32,-19 0-289,-20 0 33,0 0-320,20 0 95,-20 20-95,-20-20-385,20 0-993,-20 0-2082,0 0-6982</inkml:trace>
  <inkml:trace contextRef="#ctx0" brushRef="#br0" timeOffset="23602.34">18897 5425 8007,'0'-20'1089,"-20"-1"641,20 2 736,0 19-993,-19 0-512,-1 0-576,0 0-289,0 0-160,0 19 0,1 2-32,19-1 64,0 0-97,0 19 97,19-19-32,1 0-32,0-20 0,20 20 0,19-20 96,-18 0 96,-3 0-96,3 0 32,-3 0 32,-17 0 128,-1-20 193,-20 0 191,0 0 129,-20 0-96,-19-19-97,-2 19-192,1 20-384,1-21-96,19 21-384,0 0-609,20 0-769,0 0-1537,20 0-737</inkml:trace>
  <inkml:trace contextRef="#ctx0" brushRef="#br0" timeOffset="23808.36">19354 5484 13100,'0'0'2018,"0"0"-1730,0 0 1602,0 0-705,0 0-801,0 0-576,0 0-545,0 0-1024,0 0-545,0 0-1794</inkml:trace>
  <inkml:trace contextRef="#ctx0" brushRef="#br0" timeOffset="24150.38">19513 5464 12107,'0'-19'801,"-21"19"-97,21 0 129,-18 0-801,18 0 0,-20 19-32,20 1-32,20 0 32,-2-20 64,3 20 32,19 0-64,-20-20 0,19 20 32,1-20 385,-20 0 256,19 0-97,-19-20 129,0 0 160,-20 0-97,0 0-191,-20 0 0,0 1-97,-19-1 33,19 0-161,-20-1-160,1 21-192,19-19-64,0 19 64,20 0-640,-20 0-513,20 19-161,20-19-287,0 21-1250,0-21-1793</inkml:trace>
  <inkml:trace contextRef="#ctx0" brushRef="#br0" timeOffset="24395.39">19871 5306 4836,'18'-21'5093,"-18"21"-3972,0 0 1890,0 0-1538,0 0-544,20 21 64,-20-1-288,0-1 95,21 20-63,-21 2 96,20-2-417,-20 1-31,20 0-97,-20 0-224,19-1-32,1-19-224,-20 21-481,0-22-704,0 1-577,0-20-3587</inkml:trace>
  <inkml:trace contextRef="#ctx0" brushRef="#br0" timeOffset="41744.38">19592 9180 3203,'20'-20'1345,"-20"20"1153,0 0 65,0-20-289,0 20-449,20-19-223,-20-2-513,0 21-256,-20 0-545,0 0-288,1 0-32,-1 0-192,-20 0-96,19 21 63,-17-2-31,-3 1 96,21 20 96,0-20 64,20 20 0,0-21 32,0 21-128,20-20 31,0-20 97,21 20 0,-21-20 97,19 0 127,1-20-32,-1 20-64,-19-20-64,0-20 0,-20 21 64,20-1-96,-20 0 0,0 0-128,0 0 0,0 0-128,0 20 32,0 0-257,0 20 353,0 20 32,0 0 32,20-1 0,-20 21 0,19-1 32,1-19 32,-20 19 0,20-18 32,-20-1 64,0 0 225,-20-1 287,0-19 97,1-20-289,-1 20 385,-20-20-384,1 0-257,-1 0-128,-1-20-32,3 20-577,18-20-255,-1 0-450,21 1-864,0-2-800,21 21-1026</inkml:trace>
  <inkml:trace contextRef="#ctx0" brushRef="#br0" timeOffset="42142.41">20088 8862 5861,'0'-40'865,"20"40"929,-20-19 448,0-1-481,0 20-447,0 0-129,0 0-641,0 0-448,-20 20 161,20-1 223,-19 41 33,-1-20-65,0 19-64,20 1-63,0-1-1,0-19-32,0 0-256,20 0 192,0 0-256,-1-21 0,21 21-224,-20-40 32,0 20-449,-1-20-160,1 0-1184,-20 0-2115</inkml:trace>
  <inkml:trace contextRef="#ctx0" brushRef="#br0" timeOffset="42545.43">20347 9160 13196,'20'0'512,"-20"0"-63,20 0 608,-1-20-545,1 20-95,0 0-257,0 0-224,19 0-320,-19 0-545,0-19-1410,0 19-2593</inkml:trace>
  <inkml:trace contextRef="#ctx0" brushRef="#br0" timeOffset="43137.46">20723 8962 9416,'0'0'1730,"0"0"-929,0 0 1601,21 0-768,-1 0-738,18 0-223,-17 0-224,19 19-321,-20-19-128,-1 20 32,-19-20-96,0 20-193,-19-20-95,-1 20-32,0 0 63,20-20 161,-20 20 64,20-20-32,0 19 0,0-19 0,20 21 96,0-2 32,0 1-32,-1 0 32,1 0 0,0 0-32,0 0 32,-20 0 32,0-20 0,-20 19 64,-20 1-64,21-20 32,-21 0-64,-1 0 0,23 0-481,-2 0-1280,20 0-2051</inkml:trace>
  <inkml:trace contextRef="#ctx0" brushRef="#br0" timeOffset="43519.48">21260 9121 12716,'20'-21'192,"-40"21"-1025,0 0 1409,-19 0 289,19 0 32,-21 21-512,21-2-321,2 1 32,18 0 0,0 0 96,0 0-192,18 20 96,23-21 0,-1-19-128,-1 20-64,1-20 0,19 0 128,-19 0 160,-1-20 96,-19 20 257,0-19 256,0-1-65,-20-20-223,0 20-353,-20 0-64,0 0-96,-19 1 0,-1-2 64,0 2-96,21 19 32,-21 0-128,20 0-609,20 0-832,0 0-1442,0 0-3267</inkml:trace>
  <inkml:trace contextRef="#ctx0" brushRef="#br0" timeOffset="43815.5">21418 8902 8520,'20'0'1921,"20"0"-896,-19 0 1442,-3 20-610,22-1-447,1 21-481,-2 0-417,-19 0 33,20-1-257,-21 21-128,1-20-96,0 0-32,0-1-32,-20 1 64,20 0-288,-20-20-224,-20 19-193,0-18-96,0 18-320,-19-19-961,-1-1-2210</inkml:trace>
  <inkml:trace contextRef="#ctx0" brushRef="#br0" timeOffset="47283.7">22430 9240 12619,'0'20'897,"0"-20"-1121,0 0 416,0 0 865,0 0 449,0-20-674,20 0-287,1 0-353,-21 0 161,20 0-33,0 0-96,-20 1-160,19-2-64,-19 2 0,20-1 32,0 0-64,-20 20 32,20 0-160,-20 20 64,0-20 64,20 39-32,-20-18 64,0 18 96,19-19-288,1 0 160,-20 0 64,20-20-32,0 20 128,0-20-32,1-20 32,-3 0 0,22 0 32,-19 0 0,-1-19-31,-20 18-129,0 2-289,0 19-191,0-20-1026,0 20-2145,-20 20-3139</inkml:trace>
  <inkml:trace contextRef="#ctx0" brushRef="#br0" timeOffset="47674.71">22530 9418 1,'-19'21'14861,"-1"-21"-14701,20 0 32,0 0 833,20-21-160,-20 21-417,19-20-288,-19 1-64,20-1-64,-20 0 129,20 0-129,-20 20-96,0 0 31,20 0 33,-20 0-96,0 0 0,0 0 64,20 20 32,-20 0 32,19 0-64,1-20 32,-20 19-32,20 1-64,0-20 96,0 0 96,1 0 64,-3-20 33,2 20 31,0-19 0,1-1 64,-21 0-384,0 0 32,0 20-320,-21-20-481,21 20-737,0 0-1505,0 0-3395</inkml:trace>
  <inkml:trace contextRef="#ctx0" brushRef="#br0" timeOffset="48056.74">23325 9180 9416,'18'-40'161,"-18"40"960,-18-19 961,-22 19-801,19 0-480,-17 0-577,17 19-128,1 1-64,0 0 0,20 20-64,0-20 32,20 19-128,21-19-128,-3 20-129,3-20-95,-3-20 288,-17 20 192,-1-20 32,20 0 32,-1-20 128,1 0 448,0 0 193,-1 0 160,-19-19-96,1-1-256,-21 20-289,-21-20 0,-19 1-160,-19 18-480,-1 2-1121,1 19-1730,-20 19-7015</inkml:trace>
  <inkml:trace contextRef="#ctx0" brushRef="#br0" timeOffset="51244.93">13260 10134 9064,'0'0'2787,"0"0"-2243,19 0 641,-19 0 0,20 0-256,20 0-288,-1-19-225,-19 19-191,20 0-97,-1 0-64,1 0-64,-19 0-96,17 0-385,-18 0-384,1 0-416,-1 0-416,0-21-706,-20 21-1408</inkml:trace>
  <inkml:trace contextRef="#ctx0" brushRef="#br0" timeOffset="51511.94">13517 10015 7879,'21'0'1281,"-1"0"-1249,-2 0 1025,2 0 769,1 0-385,-1 0-672,20 20-353,-21 0-63,1-20-65,0 19 0,0 1-128,-20 1-63,0-2-65,0 1 0,0-20 0,0 20 64,-20-1-64,0 2 64,0-21-96,-19 20-96,19-1-481,-21 1-1120,21 0-2916</inkml:trace>
  <inkml:trace contextRef="#ctx0" brushRef="#br0" timeOffset="54061.09">12663 11287 9416,'81'0'769,"-22"0"-609,-19 0-160,19 0 192,-19 0 513,-1 0-417,1 0-352,-20 0-865,1 0-1024,-21 0-2500</inkml:trace>
  <inkml:trace contextRef="#ctx0" brushRef="#br0" timeOffset="54390.11">12843 11088 4035,'0'0'4036,"0"0"-3780,0 0-127,0 20 767,-20 0 33,0 0-256,-21 0-161,3 0-255,17-1 127,-19 1 417,1 0-33,-1 0-127,20 0-257,1-1-223,-1 1-97,20 0-64,0 0 32,20 0 256,-1 0 192,21-1-95,1 2-193,17-2-192,-17 2-224,-2-2-929,1 2-1186,0-21-2497</inkml:trace>
  <inkml:trace contextRef="#ctx0" brushRef="#br0" timeOffset="55552.17">19413 10214 1,'0'-21'2433,"0"21"161,21 0 33,-21-19-513,0 19-224,0 0-385,-21-20-608,21 20-289,-20 0 65,20 0-96,-20-20-353,1 20-128,-1 0-96,-20 20-32,20-20 0,1 20 32,-1 20 0,0-20-32,20-1 32,0 21-32,0-20 32,0 0 32,40 0 0,-21-20 32,21 0 0,-20 0 32,19-20 0,1 20-96,-19-20 64,-1 0-64,0-20 0,-2 21 32,-18-1-64,0-1 0,0 2 0,-18 19 0,18 0-128,0 0 32,0 40 64,0-20 0,18 19 0,3 21 64,-1-21 64,0 21-64,0 0 32,-1-20 0,-19-1 160,0 1 256,-19-20 289,19 0 64,-20-1 32,0-19 63,-21 0-383,23 0-257,-22-19-192,-1 19-96,21-20-320,1 0-577,-1 1-224,20-2-160,0 1-417,0 1-1185,20 19-2113</inkml:trace>
  <inkml:trace contextRef="#ctx0" brushRef="#br0" timeOffset="55891.18">19889 9995 4388,'20'-60'2978,"-20"41"-2913,0-2 1408,0 2 1185,0 19-640,0 0-736,-20 0-802,20 0-192,0 19 353,-18 2 160,18-2-193,-20 21 33,20 0-385,0 0 32,0-1-95,0 1-97,0 0 64,20 0-64,-2-1 32,2-19-128,1 0 0,-1 0-384,0 0-225,-1-20-288,1 0-929,-20 0-1633,0 0-4260</inkml:trace>
  <inkml:trace contextRef="#ctx0" brushRef="#br0" timeOffset="57860.3">20268 10134 160,'0'0'3299,"0"0"-993,-21 0-224,21 0-352,0 0-193,0 0-160,0 0-224,0 0-160,0 0-64,0 0 160,0 0-96,0 0-64,0 0-192,0 0-225,0 0-127,21 0-33,-1 0-64,-2 0-192,3 0-96,-1 0 0,20 0 0,-21-19 0,1 19-256,0 0 0,0 0-129,0 0-383,-20 0-33,0 0-160,0 0-384,0 0-161,0 0-672,0 0-897,0 0-4035</inkml:trace>
  <inkml:trace contextRef="#ctx0" brushRef="#br0" timeOffset="59419.39">20922 10094 416,'0'-20'6470,"0"20"-4484,0 0 544,0 0-224,0 0-832,0 20-65,0-20-512,20 21-352,0-2-257,-20 1-32,20 0-128,-20 20-96,19-20 32,-19 19-32,0-19-448,0 0-385,0 0-640,0 0-1122,20-20-1793</inkml:trace>
  <inkml:trace contextRef="#ctx0" brushRef="#br0" timeOffset="59728.41">21260 10193 11530,'0'0'449,"-20"21"-1378,20-1 705,-20-1 384,20 1 288,0 0-159,0 0-97,20 0-128,0 0-32,20-20 96,-21 0 96,21 0 32,-20 0 129,0 0 95,-1-20-256,1 0-127,-20 0 255,0 0 160,0 0 161,-20 1-96,1 19-321,-1-20-224,0 20-128,-20 0-257,21 0-447,-1 0-994,0 0-1665</inkml:trace>
  <inkml:trace contextRef="#ctx0" brushRef="#br0" timeOffset="60024.43">21418 9975 10762,'0'-20'1313,"20"20"-1025,-20 0 1730,40 0-352,-19 0-673,17 40-417,3-20-288,-21 20 1,19-21 127,1 22 225,-1-2-257,-19 0-192,0 2-160,-20-2 64,0-19-32,0 20-32,0-20-224,-20 20-352,0-21-481,-19 1-769,19 20-1601,0-20-6887</inkml:trace>
  <inkml:trace contextRef="#ctx0" brushRef="#br0" timeOffset="63475.63">22430 10154 9320,'-18'0'3107,"18"0"-2626,0 0 704,0 0 769,0 0-417,0 0-608,0 0-288,0 0-193,0 0-160,0 0-224,18-20 32,2 1-192,1-2 225,19-18-226,-21 19 97,1 0-64,0 0 96,0 0-160,-20 20 32,0 0-128,0 20 160,0 0 64,0 0-96,0 19 64,0 2-128,20-22 96,-20 1-161,19 0 225,-19-1 0,20-19 161,0 0-33,0-19 32,-20-1-32,20 0 160,1 1-288,-21-2 32,0 21-256,18-20-256,-18 20-738,-18 0-1857,-3 0-3491</inkml:trace>
  <inkml:trace contextRef="#ctx0" brushRef="#br0" timeOffset="63857.65">22530 10293 13036,'0'20'2562,"-19"-20"-2434,19 0 545,0 0 576,0 0-480,0 0-673,19 0-32,-19-20-64,20 20 0,-20-20-160,20 20 128,-20-20 32,0 20-64,0 0 32,20 0 32,-20 0-64,0 0-32,20 20 32,-20-20-65,19 20-351,1-20-97,0 20 193,0-20 96,0 0 192,-20 20 128,21-20 128,-3-20 224,-18 20 193,20-20-129,-20 20 65,20-20-161,-20 20-256,0-20-96,0 1-224,0 19-160,0 0-449,21-20-833,-21 20-1152,0 0-1667</inkml:trace>
  <inkml:trace contextRef="#ctx0" brushRef="#br0" timeOffset="64239.67">23226 10134 15630,'0'-19'192,"-21"19"-480,1 0 384,0 0 225,0 19 31,1 1-224,-1 0-96,20 20 0,0-1 0,0-19-32,39 0 0,-19 20-128,20-20 32,-1-20 32,2 19 64,-1-19 64,-22 0 96,3 0 160,19 0 353,-20-19 96,19-1 64,-19 0-161,0 0-31,-20-20-129,0 21-95,-40-22 31,20 22-352,-39-21-96,18 21-416,-17 19-737,-1 0-641,-2 19-1313,22 1-6726</inkml:trace>
  <inkml:trace contextRef="#ctx0" brushRef="#br0" timeOffset="65284.73">19652 11088 3939,'0'-19'5285,"0"-2"-3587,-20 21-193,20-20-800,-20 20-353,0 0 193,1 0-65,-21 0-127,20 20 191,-1 20-160,21-20-287,-18 20-65,18-20-64,0 19-33,18-39 1,3 20 32,-1-20 32,0 0 96,0 0 1,19-20-33,-19 1-64,-20-21 128,20 20 32,0-20 64,-20 21-64,0-2-160,0 1-64,0 20-128,0 0-160,0 20 224,19 20 31,-19 0-287,40 20 96,-20-21 160,0 21 64,-1-21 64,1 21 0,-20-21 160,0 1 416,0-19 65,-20-2 224,1 2 448,-1-21 0,-20 0-384,1 0-320,19 0-481,-20-21-32,1 2-320,19 19-289,0-21-416,0 2-416,20-2-929,0 2-1890,0-1-5701</inkml:trace>
  <inkml:trace contextRef="#ctx0" brushRef="#br0" timeOffset="65646.75">20207 10790 13516,'-20'-20'641,"20"0"352,-19 20 224,-1-20-256,20 20-577,-20 20-127,0 0-97,0 20 128,1-1 192,19 21-31,-20 0-65,20-20-31,0 20-65,20-21 0,-20 1-256,19 0-64,21-21 128,-20 1-320,0 0-545,19-20-736,-19 0-1314,0 0-4196</inkml:trace>
  <inkml:trace contextRef="#ctx0" brushRef="#br0" timeOffset="65827.75">20347 11048 13580,'0'-20'1762,"0"20"-1410,0 0 1474,0 0-801,20 0-480,19 0-481,-19 0 32,20 0-288,-20 0-609,19-19-1089,-19 19-3715</inkml:trace>
  <inkml:trace contextRef="#ctx0" brushRef="#br0" timeOffset="66056.77">20784 10849 11947,'18'0'1505,"-18"20"-672,0-20 1313,0 20-673,0 20-287,0-20-482,0 19-415,0 1-97,0 1-224,0-2-321,21 1-736,-21-20-544,20 0-1378,20-1-2979</inkml:trace>
  <inkml:trace contextRef="#ctx0" brushRef="#br0" timeOffset="66331.78">21102 11028 12908,'0'0'-353,"0"0"-95,0 20 1377,0 20 0,0-20-353,0 0-287,0 0-193,18 0-64,-18 0 64,20-20 0,1 0-32,-1 0 96,0 0 32,-1-20 64,1 0 129,-20 20 95,0-40 193,0 20-193,-20 1-480,1-2 32,-1 1-320,-21 20-128,21 0-609,2 0-2210,-2 0-8264</inkml:trace>
  <inkml:trace contextRef="#ctx0" brushRef="#br0" timeOffset="66619.81">21240 10849 6950,'20'0'4452,"20"0"-4388,-1 0 1762,-19 20 865,20 0-930,-1 20-800,-19 0-256,0 0-225,1-1 97,-3 1-193,-18 0-288,20 0 64,-40-1-160,20 1 65,-18-20-97,-23 19-161,21-19 33,-19 0-256,19 0-513,0-20-801,-20 0-2946</inkml:trace>
  <inkml:trace contextRef="#ctx0" brushRef="#br0" timeOffset="67275.84">22292 11028 15534,'-20'20'417,"0"-20"-161,0 0 1249,20 0-288,0 0-384,0 0-352,0-20-225,0 20 96,20-19-63,20-21-257,-20 20 64,-1 0-96,1-20 96,0 20-160,1 0 96,-1 20-128,-20 0-97,18 0-191,-18 20 0,0 0-193,0 0 161,20 20 160,-20-20-1,21 20-31,-21-21 192,20-19 128,-20 20 128,20-20 192,-20-20 161,19 20 95,1-19 65,0-2-128,-20 2-33,20-1-512,0 0-288,-20 0-513,19 0-768,-19 20-1346,-19 20-3491</inkml:trace>
  <inkml:trace contextRef="#ctx0" brushRef="#br0" timeOffset="67666.87">22371 11267 12011,'-20'20'3427,"20"-40"-3139,0 20 898,0-20 319,0 20-736,20-20-481,1 0-160,-21 1 0,20-1-64,-2 20-128,2 0 96,-20 0-160,21 0 64,-21 20 32,20-1 128,-20-19-192,20 20 128,-1 0 0,1-20 32,0 0 96,0 0 321,0 0-65,19 0 65,-19-20 63,-20 0-224,20 1 97,-20-1-353,0 20-64,0-20-32,0 0-353,-20 0-736,20 20-384,-20 0-161,20 0-736,-20 0-1089,20 0 224,0 20 128,20-20-96</inkml:trace>
  <inkml:trace contextRef="#ctx0" brushRef="#br0" timeOffset="68004.88">23106 11069 15630,'39'-21'1346,"-19"1"-1250,-20 20 448,0 0 321,0 20-705,-20-20-128,20 40-32,-19-20 96,19 20-128,0 0 160,0-1-128,19 1-64,21-20 160,1-1-128,-23 1 64,23-20 32,-1 0 97,-22 0 447,3 0-31,-1-20 223,0 20 161,0-39-224,-1 19-256,-19-20-225,0 1-96,0-1-64,-19 0 32,-1 0-128,-20 1-192,-19-1-385,-2 20-544,-18 20-1153,20 0-2306</inkml:trace>
  <inkml:trace contextRef="#ctx0" brushRef="#br0" timeOffset="70062">9031 10154 12491,'0'20'160,"0"-1"-95,0 2 831,0-1 193,0-1-544,0 21-65,0 0-95,0-20-161,0 20-64,0-1-128,0-19-128,20 0-577,-20 0-320,20-1-992,-20-19-1218,0 21-4677</inkml:trace>
  <inkml:trace contextRef="#ctx0" brushRef="#br0" timeOffset="70378.02">8832 10472 12812,'20'39'961,"-20"-18"-961,21-2 128,-1 22 1025,-2-22-32,3 1-705,-1 0-224,0-1-96,19-19 97,1 0 223,-20 0 32,19-19-159,-19-1-33,0 0 64,20-20 161,-21 20-225,21-20-64,-20 21-32,1-1-96,-3 0-128,2 20-384,-20 0-1378,0 20-3042</inkml:trace>
  <inkml:trace contextRef="#ctx0" brushRef="#br0" timeOffset="71439.08">11414 10214 3715,'0'-21'320,"0"2"449,0-1 576,0 20 609,0-20 32,0 20-224,0 0-289,0 0-160,0 0-512,0 20-32,0 0-193,0 20-319,0-1-65,0 1-64,0 0-128,-21-1 96,21 1-96,0 0 0,0 0-32,0-21-256,0 21-417,0-20-480,0 1-1153,0-2-1378</inkml:trace>
  <inkml:trace contextRef="#ctx0" brushRef="#br0" timeOffset="71742.1">11235 10452 10089,'19'20'865,"1"0"-513,-20-1 801,20 2 161,0 18-161,-20 1-385,21-20-479,-3 19-65,2-18 128,0-1 129,1-1 31,-1-19-128,-2-19-31,3 19 31,19-20-128,-20-20 33,19 0-193,-19 21-64,20-22-32,-21 22-256,1-2-1346,0 2-3683</inkml:trace>
  <inkml:trace contextRef="#ctx0" brushRef="#br0" timeOffset="79497.53">19612 11942 6117,'0'-19'1730,"0"19"-1314,0-21 866,0 2 543,-20 19-287,20-20-353,-19 0-513,-1 20-287,-20 0-321,1 0 64,19 20-160,-21-20-64,21 39 96,0-18-32,1 17 0,-1-17 32,20-1-192,20 0 320,-1 0-192,1 0 96,21-20 32,-1 0 32,-1 0 32,-19-20 0,20 0 32,-21 0 32,1 0 65,-20-1-129,20 2 64,-20 0-192,0-2-64,0 21-128,0 0-64,0 0-193,0 21 353,0-2 64,20 21 64,-20 0 64,20 19-128,-1 1 32,-19-1 32,20 1-32,-20-1 160,0-18 289,20-2 31,-40 0 161,20-18 127,-20-1 1,20-20 64,-19 20-224,-21-20-97,20 0-416,-19 0-96,-1 0-96,20 0-224,-19-20-225,19 20-223,0-20-386,-1-1-607,21 2-962,0 19-1985</inkml:trace>
  <inkml:trace contextRef="#ctx0" brushRef="#br0" timeOffset="80248.58">20247 11704 9737,'-20'-20'352,"20"20"32,-20 0 930,20 0 223,0 0-352,-20 0-576,1 20-193,19 0 385,-20 0 128,0 39-192,20-19-161,-20 19-352,20 0-128,0 2 65,0-21-161,0-1 32,20 1-32,0 0-129,0-21-319,19 1 192,-19 0-289,-20 0-352,20-20-704,-20 20-1218,0-20-2530</inkml:trace>
  <inkml:trace contextRef="#ctx0" brushRef="#br0" timeOffset="81350.65">5637 11565 6630,'19'0'224,"1"0"-64,0 0 769,0 0 480,19 0-31,1 0-546,0 0-511,19 0-97,20 0 128,-18 0-63,18 0-97,0 0-160,0 0-32,2 0-32,-2 0-192,-40 0-193,21 0 33,-40 0-385,19 0-320,-39 20-705,20-20-2402</inkml:trace>
  <inkml:trace contextRef="#ctx0" brushRef="#br0" timeOffset="82007.69">7919 11585 7783,'0'0'576,"0"0"193,20 0 128,0 0 352,1 0 225,17 0-706,3 0-576,18 0-31,20 0-1,1 0-64,-21 0-32,20 0-64,-18 0-448,-2 0-609,-19 0-737,-1-20-2754</inkml:trace>
  <inkml:trace contextRef="#ctx0" brushRef="#br0" timeOffset="82543.72">10302 11526 4644,'19'19'5285,"1"-19"-4997,20 20-32,0-20 417,-1 0 480,22 0-192,18 0-545,-20 0-255,20-20-97,-19 20-32,-1 0-865,-19 0-2626</inkml:trace>
  <inkml:trace contextRef="#ctx0" brushRef="#br0" timeOffset="83435.77">20604 11803 11755,'-19'0'1409,"19"0"-961,0 0 129,0 0 352,0 40-64,0-20-65,0 19-511,0 1-161,19 0 32,-19 0-288,20-20 0,-20 19-449,20-19-576,-20 0-833,0-20-1889</inkml:trace>
  <inkml:trace contextRef="#ctx0" brushRef="#br0" timeOffset="83743.78">20823 11961 13741,'0'0'160,"0"21"-288,-21-21 63,21 20 386,-18 20-225,18-20 32,18-1-64,-18 21 32,41-20-64,-21 0 96,19-20-32,1 0 65,0 0 255,-21 0 160,21-20-255,-20 0-1,-20 0-32,0 0 161,-20 1-97,0-1-384,0 0 128,-19 20-192,19-20-192,-20 20-225,21-20-95,19 20-449,-20 0-1217,20 0-1250,20-21-5731</inkml:trace>
  <inkml:trace contextRef="#ctx0" brushRef="#br0" timeOffset="84018.8">21061 11744 10922,'-20'-40'1697,"20"40"-1632,0 0 351,20 0 705,1 0 384,17 20-352,3 20-416,-1-1 64,19 1-289,-19 0-351,-21 19-129,1-19 96,0 0-256,-20 0 160,0-1 96,-20 1-160,-19 0 64,19-1 0,-20-19-385,20 0-383,1 0-1090,-1-20-3331</inkml:trace>
  <inkml:trace contextRef="#ctx0" brushRef="#br0" timeOffset="84704.84">21995 12042 12908,'-20'20'3235,"-1"-20"-3075,21 0-96,0-20 737,21 0-33,-1 0-319,0 0-161,19-20 129,-19 21-161,0-2 481,0-18-385,-1 19-320,-19 0 64,0 20-192,0 0 96,0 0-224,0 20 160,20 0-289,-20 0-31,0-1 64,20 21 95,-20-21 97,20 2 0,-20 19 128,20-20-32,-1-20 128,-19 20 160,20-20 161,-20 0 95,20-20-191,0 0-65,-20 0 0,20 0-32,-1-1-128,-19 2-288,20 0-64,-20-2-321,0 21 97,0 0-385,0 0-640,0 0-2147,0 0-4515</inkml:trace>
  <inkml:trace contextRef="#ctx0" brushRef="#br0" timeOffset="85121.86">22074 12260 5028,'-41'20'2883,"41"-20"-2819,0 0 1217,0 0 289,0 0-97,0 0-576,21 0-128,-1-20-97,0 0-63,-20 0-33,20 0-95,-1 1-33,1-1-191,-20 20 159,0-20 0,20 20-352,-20 20-96,0-20 0,20 20-96,0-1-64,-20 1 64,19 0 64,21-20 32,-20 0 64,0 20 0,-20-20 160,19 0 64,1-20 161,-20 20 95,20-20 289,-20 0-64,0 1-161,0-1-384,0 0-160,0 20-256,0-20-448,0 20-578,0 0-671,0 0-1475,21 0-3586</inkml:trace>
  <inkml:trace contextRef="#ctx0" brushRef="#br0" timeOffset="85453.88">22669 11783 1889,'0'0'11371,"0"0"-10987,0 0 994,0 0 640,0 0-929,0 20-321,0 0-415,20 0 287,-20 0-127,0 19-97,0 1 33,0 20-97,20-20-160,-20 19 64,0 1-95,0-1-33,21-19-64,-21 0-32,18-21-481,2 22-832,0-41-1121,-20 19-3844</inkml:trace>
  <inkml:trace contextRef="#ctx0" brushRef="#br1" timeOffset="90447.17">23681 8902 9320,'0'-20'513,"0"20"-289,0 0 1025,0-20-768,0 20-65,21-20 193,-21 20-257,0 0 0,0 0 289,0-20-97,0 20-223,0 0-129,0 0 128,0 0 65,-21 0 95,1 20-288,2-20-32,-2-20 1,-1 20-97,-19-19-32,1 19 32,-21-20-64,21 20-32,-21 0 0,1 0 32,-20 0-32,38 0 32,1 20-32,1-1 0,39-19-1,-20 20 33,20 0-96,0 0 64,-20-20 32,20 20 0,0 0 32,0-20-32,0 19 32,-20 2-32,1-2 161,19 1-161,-20 0-32,20 20 32,-20-20-32,20-1-1,0 21-63,0 0 64,0-20 32,0 20 0,0-1-64,0 1-64,0 0 32,0-1 64,0 2 0,0-2-64,0 21-96,20-20-32,-20-1-257,-20 21 33,20 0 159,-20-21 193,20 21 96,-20-1 96,1 21 97,19-20-65,-20-1-64,20 1-64,0-21 0,0 21-64,20-20 32,-20 20 32,19-20-160,-19-1 127,0 1 130,0-1 191,0 1 64,-19 1-192,19-2-96,0-19-160,0 20-192,0-1-96,-20 1-129,20 0 161,0-20 352,-20 19 192,20-19 256,-20-20 161,20 20 96,0 0-353,-21 0-320,21-20-96,0 20-192,-18-20 64,18 19 95,0 2 33,0-2-32,0-19 64,0 20 32,0 1 64,0-21-64,-20 19 0,20-19 0,0 0 32,0 20-64,0-20 64,0 20-32,-21-20 0,1 20 0,20-20-32,0 20 0,0 0 96,-20-20 0,20 19-64,0 1 0,0-20 65,-18 20 159,-3 0 0,21-20-96,-20 20-96,20-1-64,0 1 0,-20-20-160,20 20-32,0 0-97,0-20 97,0 20 160,0-20 32,0 20-64,0-20 352,0 19 193,-20-19-129,20 21-96,-20-21-96,20 19-96,-19 2-32,19-21 0,0 0 0,0 19 0,0-19 0,0 0 32,0 0 32,-20 0-64,20 0 32,0 0-32,-20 0 0,20 21 0,-20-21-32,20 0-64,-20 19-32,20 1-64,-19 0 128,-1-20 96,20 20-32,-20 0 64,-1 0-96,21-1 32,-20 1-32,20 0-32,-18 0-224,18 0 63,-20 19 225,20-19 225,-21 20 95,21 0-288,-20 0-32,20-2 0,0 3 32,0-1-160,0-1 32,0 1 96,0 0 32,0-1 96,0 1 0,0 0 0,0-1 64,0 2-96,0-2 65,0-19-65,0 20-96,0-20 96,0 0-96,0-1 32,20 2-32,-20-2 0,21 1-32,-1 0 32,-2-20 0,2 20 0,1 0 0,-1-20 32,-20 19-32,20 1 0,-1-20 32,1 20-32,0 0-32,20-20 32,-21 0 0,21 0-32,-20 20 32,21-20-32,17 0 32,-17 0 32,-2 0-32,21-20 0,-21 20 0,1-20 0,-1 0 0,1 20-64,0-20-32,-1 1 128,-19-1 0,0 0 32,19 0 128,-19 20 32,1-20-160,-1 1-64,0 19 0,-20-21 0,18 2 0,3 19 0,-21-20 96,20 0-160,0 20 96,0-21 32,-1 2 32,1-1 0,-20 0-96,20 1 0,-20-2 97,20 1-65,-20 1 0,20-1 160,-20 0 96,20-20-160,-20 20 64,0-19-128,0 19 129,19-20 31,-19 20-64,0-19-64,20-1 192,-20-1-95,0-18 63,20 20-32,1-21 32,-1-19 97,18 19 127,-17 1-288,19-20-32,-21-1-64,1 20 1,20-20 31,-20 1-64,-1 0 32,1 0-32,0-21 32,-20 20 32,40-19-160,-21 20 32,1-21 32,20 0-32,-19 1 0,17 20 0,-18-20 64,1 19 32,-1-19-64,-20 19 0,0 0 0,0 1-64,0 0 64,-20-1-64,20-19-32,0 19 64,-21 0 0,21 1 64,-20 0 0,0-1-32,20 20 161,-18 21-161,-3-21-32,1 21 32,0 18-64,0-18-32,20 19-1,-19 0 33,-1 0 64,20 0-128,0-19 192,-20 19-63,20 20-66,-20-20-63,0 20 0,1 0 64,-1 0 64,-20 20-96,20 0-32,-19 0-256,-2-1-129,21 1-736,-18 20-1185,-3-20-3235</inkml:trace>
  <inkml:trace contextRef="#ctx0" brushRef="#br1" timeOffset="94903.42">14550 12657 11434,'-20'0'545,"0"0"-417,20 20 609,0 20 95,0-20-31,20 39-128,-20 1-97,20 0-351,-20 19-65,20 1 0,-20-1 32,0 1-64,20-20 64,-20-1-160,0-19 129,0-20 319,0-20 129,0 0-449,0-20-96,0-1-32,0-18-32,0 0-224,19-2-129,1 2-31,0-1 192,0 0 160,19 21 160,-19 19 32,0 0-96,21 0-32,-23 39 32,2-19-64,-20 0 32,21 20-64,-21-1-96,0 1-384,20 0-610,-20 0-575,0-1-1314,20-18-5413</inkml:trace>
  <inkml:trace contextRef="#ctx0" brushRef="#br1" timeOffset="95408.45">15186 13194 13004,'0'0'160,"-21"0"-608,21 0 191,-20 20 353,20 0 97,-20-1-97,0 22 64,20-2 320,-19 0 97,19 2-193,19-1-160,-19-21-128,20 21 1,20-20-33,-19 0 0,17 0 0,3 0 0,-1-20 32,-1 0 32,1-20 0,-1 0-32,1 0 0,-20 0 193,0 0 159,-20-19 161,19 18-161,-19-18-288,-19-1-128,-1 20 32,0 0 96,0-20 1,0 20-129,-19 20 32,19-19-64,-20-1-32,21 20-193,-1 0-191,0-20-481,-1 20-416,21 20 32,0-20-65,0 20-543,0-20-962,0 0-2850</inkml:trace>
  <inkml:trace contextRef="#ctx0" brushRef="#br1" timeOffset="95706.47">15224 13313 9096,'0'0'2146,"0"20"-1473,-20-20 992,20 0-127,0 0-449,0 20-513,0-1-95,0 2-129,0-1-32,0-1-159,0 2-193,0-2 64,0-19 0,20 20-32,-20-20-96,20 0-225,-20 0-95,21 0-129,-1 0-480,-20-20-896,20 20-866,-1 0-1281</inkml:trace>
  <inkml:trace contextRef="#ctx0" brushRef="#br1" timeOffset="95884.48">15384 13453 4292,'0'0'1153,"0"0"-417,0 0 2275,-20 0-769,20 0-896,0 0-418,0 0 194,0 0-322,0 0-575,0 0-33,0 0-32,0 19-64,0 1-128,0 0-192,0-20-289,0 20-256,20 0-320,-20-20-1025,20 0-3203</inkml:trace>
  <inkml:trace contextRef="#ctx0" brushRef="#br1" timeOffset="96123.49">15702 12817 15054,'-40'-21'448,"19"42"-384,1 18 96,2 0 833,-3 2-64,21 18-352,-20 1-417,20-20-128,20 19-64,1-19-128,-3 0-353,23-21-704,-1 22-961,-1-41-1569,-19 19-5478</inkml:trace>
  <inkml:trace contextRef="#ctx0" brushRef="#br1" timeOffset="96302.5">15781 13055 13388,'0'0'417,"0"20"-321,20 0 801,-20 0 704,19 19-736,21-19-673,-20 0-352,0 0-160,19 0-545,1-20-865,-19 19-1633,-3-19-5285</inkml:trace>
  <inkml:trace contextRef="#ctx0" brushRef="#br1" timeOffset="96433.51">16018 13154 10922,'-39'0'1185,"19"0"-897,0 20 449,-19 20-193,19-20-447,0 19-642,-20 1-1313,40-20-1409,-19 19-4708</inkml:trace>
  <inkml:trace contextRef="#ctx0" brushRef="#br1" timeOffset="96685.53">16018 12856 14029,'0'0'448,"20"20"-288,0-1 1154,1 2 255,19 19-416,-22-1-704,23 1-417,-21 0-96,19 0 64,-19 19-289,0-19 97,-20 19 0,0-19-32,0 0-289,-20-21-159,0 22-1410,1-22-4388</inkml:trace>
  <inkml:trace contextRef="#ctx0" brushRef="#br1" timeOffset="98221.61">16753 13194 14701,'-20'20'417,"1"-20"-385,19-20 801,0 0 192,0 0-577,19-19-320,1 19-160,0-20 64,0 0-64,0 20 0,-1 1-96,1-1-64,0 20 32,-20 0-1,0 0-31,21 20 128,-21-1 32,0 21 64,0-20-32,20 20 0,-20-1 0,0 1 64,20-20-32,-2 0 128,3 0 225,-1-20-97,0 0 96,0-20-31,-1 0-1,1 0 129,0 0-161,0-19-320,-20 19-128,0 0-513,0 20-480,0-20-1057,0 20-2146,0 0-5061</inkml:trace>
  <inkml:trace contextRef="#ctx0" brushRef="#br1" timeOffset="98595.63">16832 13472 12748,'-19'40'800,"-1"-20"-383,20-20 1601,0 0-705,0-20-769,0 20-351,0-20-129,20 0-64,-1 1 0,1-2 0,0 21 0,-20-19-64,21 19 0,-1 0 31,0 0 33,-2 19 65,3 2-97,-1-2 128,0-19-128,0 20 192,-1 0 128,1-20 192,0 0 97,0 0 96,-20 0 95,20-20-63,-1 0 32,-19 1-353,20-2-320,-20 2-32,0-1-192,-20-1-577,20 2-608,-19 19-577,19 0-1441,-20 0-5894</inkml:trace>
  <inkml:trace contextRef="#ctx0" brushRef="#br1" timeOffset="99166.67">17646 12995 4131,'-19'0'9930,"-1"0"-8617,20 0-544,0 0 576,0 0 0,20 20-352,-1 0-448,21 20-161,1-20-224,-3 19 65,23 1-225,-2 0 96,1-20-225,-21 19-287,21-18-192,-21-2-129,1 1-160,-19-20-384,-3 20-737,-18-20-513,0 0-2305</inkml:trace>
  <inkml:trace contextRef="#ctx0" brushRef="#br1" timeOffset="99383.68">18123 12995 14477,'-20'0'609,"0"20"-449,-19 0 1281,19 0-192,-20 20-480,1 19-320,-1-19-321,20 19-64,-19 1-32,19-20-320,0 0-481,20-1-384,0-18-1057,0-2-2627</inkml:trace>
  <inkml:trace contextRef="#ctx0" brushRef="#br1" timeOffset="99665.7">18421 13333 10249,'20'20'4901,"-20"-20"-4677,0 0 609,0 0 961,0 0-353,0 19-704,19-19-257,-19 41-160,0-22-127,0 2-225,0 18-161,0-19-479,0 0-577,0 0-898,0 0-3202</inkml:trace>
  <inkml:trace contextRef="#ctx0" brushRef="#br1" timeOffset="100420.74">19235 13174 10537,'0'-20'3684,"0"0"-3556,-20 1-64,20 19 385,0 0 127,0 0-159,-20 0 63,20 39-128,0 1-95,0 0-161,0 20-96,0-1-161,0-19-127,0 20 256,0-21 64,0-19 0,0 0 160,20-20 161,-20-20-129,0 0 96,20 0 65,-20-20 95,0 1-256,0-21-192,20 21-96,-20-21-128,0 0-96,19 20 128,1 1-33,0-1 161,-20 20 97,20 0-65,0 20 0,-20 20 160,0 20 96,19 0 0,-19-1 0,20 1-192,-20 0-64,20-1-256,1 1-320,-1-20-545,-20 0-1218,20-1-1728,-2 2-6215</inkml:trace>
  <inkml:trace contextRef="#ctx0" brushRef="#br1" timeOffset="100580.75">19354 13353 15150,'-40'0'1601,"20"-20"-1184,0 20 704,20 0-224,0 0-481,20 0-288,0 0-768,0 0-225,19 0-929,1 0-2434</inkml:trace>
  <inkml:trace contextRef="#ctx0" brushRef="#br1" timeOffset="101034.77">19652 13194 12171,'0'0'545,"0"20"-898,0 0 930,0-1 512,0 22-897,-20-22-320,20 21-224,0-21 255,0 22 129,20-22-32,-20-19 225,0 0 255,0 0-320,0 0 257,0-19 159,0-1 65,0-1-225,0-18-224,0 0-288,0 18-384,0-18-417,20 19 160,-20-20 321,19 20 32,1 20 255,0 0 97,-20 20 289,20 0 159,0 20-32,-20-21-31,19 22-225,1-2-128,0-19 0,1 20 32,-1-20 128,-2-20 353,2 0-129,1 0 32,-1 0 193,0-20-33,-20-1-127,0 2 31,0-21-384,0 21-96,-20-22-384,20 2-481,-20-1-192,-1 20-737,21 0-1537,-20 1-5477</inkml:trace>
  <inkml:trace contextRef="#ctx0" brushRef="#br1" timeOffset="101415.8">20108 13194 9320,'20'59'1185,"-20"-39"161,0 20 319,20 0-1312,-20 0 63,0-20 193,0-1-353,20 2 352,-20-21 65,0 0-417,0 0 129,0-21 383,0 2-127,0-1-161,-20-20-95,20 20-289,0-19-96,20-2-256,-20 2-65,19 19 225,21-20 288,-20 20 129,21 20-65,-23 0-96,23 20-32,-21 20 129,19-20 127,-19 19-256,-20 2 32,20-2-160,-20 0-32,-20 2-32,20-1-160,-20-21-321,-19 1-319,19 0-962,-21-20-2883</inkml:trace>
  <inkml:trace contextRef="#ctx0" brushRef="#br1" timeOffset="101878.82">19454 13393 6694,'0'-21'1762,"0"21"-738,0 0 1635,0-19-545,0 19-897,0 0-416,0 0 288,0 19-320,0 2-1,0-1-127,0 20-289,0-1-320,0-19-160,20 0-576,-2 20-482,3-20-1504,-1-1-4068</inkml:trace>
  <inkml:trace contextRef="#ctx0" brushRef="#br1" timeOffset="102462.86">21041 13214 4580,'-20'0'9289,"0"0"-7976,20 0-352,0 0 544,0 0 65,20 20-321,0-20-480,0 19-385,21 22-224,-3-22-352,23 1 384,-22 19-352,1-18-320,-1-1-289,1 20-128,0-40-192,-21 19-801,1 1-1793,-20-20-6343</inkml:trace>
  <inkml:trace contextRef="#ctx0" brushRef="#br1" timeOffset="102650.87">21379 13234 13805,'-20'0'416,"20"0"-256,-20 19 1570,0 1-225,1 1-800,-1 18-417,0 0-288,0 2-128,0-1-320,1-21-802,-1 21-1088,20-20-2114</inkml:trace>
  <inkml:trace contextRef="#ctx0" brushRef="#br1" timeOffset="103024.89">21598 13372 8936,'18'21'7207,"-18"-21"-7656,0 0 577,0-21 801,21 21-256,-21 0-449,20 0 32,0 0-224,19 21 65,-19-21-129,0 20 0,0-1 32,-20 2-129,20-21 161,-20 19 32,-20 1 193,0 0 223,20 0 97,-20 0-225,0-20-64,20 20-128,0-20 1,0 20-129,0-20-96,20 0-289,0 0-415,20 0 31,-21 0-833,1 0-1921,0 0-7367</inkml:trace>
  <inkml:trace contextRef="#ctx0" brushRef="#br1" timeOffset="108101.18">13378 11923 7238,'-19'19'2883,"-1"-19"-2787,20 19-32,0-19 577,20 0 864,-1 0-736,1-19-577,20 19-128,-1-19 0,22 19 193,-23-21 63,3 21-128,-1 0-160,-20 0-128,-1 0-384,-19 0-353,20 0-1025,-20 0-1601,0 0-2627</inkml:trace>
  <inkml:trace contextRef="#ctx0" brushRef="#br1" timeOffset="108375.19">13558 11764 11723,'0'-20'736,"18"20"-704,2 0 1121,21 20 225,-1-20-33,-21 19-448,41 1-449,-21 0 65,1-20-193,1 20 32,-23 0-288,2 0 65,0 20-97,-20-21 64,0 21-64,-20-20 64,0 20-64,-19-20-160,19 19 160,-20-19 32,1 0-96,-1 0-32,20 0-513,-19-20-1377,-1 19-5381</inkml:trace>
  <inkml:trace contextRef="#ctx0" brushRef="#br1" timeOffset="140186.01">13795 7749 5220,'0'0'513,"0"0"-513,0 0 416,0 0 1410,0 0 64,0 0-321,0 0-319,0 0-386,0 0 65,0 0 32,0 0-352,-19 0-513,19 0-64,-20 0-32,20 0 32,-20 0-32,0 0 96,-19 0 0,-1 0 64,-1-19-32,3 19-64,-23 0-64,2 0-128,-1-20 0,1 20 64,0 0 64,-1 20 0,-19-20 32,38 0 0,-18 19 64,19-19-64,1 20 0,19-20-64,0 0 96,0 0-64,20 0 64,0 0 0,-19 0 161,19 0-193,0 20-32,0-20 32,0 20 32,19 0-64,-19 0 0,0 19-64,0 1 32,0 0-32,0 0 96,-19 19-32,19-19 0,0 20 32,0-1-32,0 1 0,-20 19 0,20 1 0,0-20 0,0 19 32,0 0 0,-20 1 0,20-1-32,0 1 160,0-1 0,0 21-64,0-21-64,0 21 64,0-1-96,0-19-96,20 19 128,-20-20 32,0 21-64,0-1 32,0 1-32,0-21 160,20 20-416,-20-19 577,19-1-257,-19 1-161,20-1 162,0 1-97,0-21-33,0 21 33,-1-20 32,1 19 0,-20-19 32,20 19 0,0-19-64,1-1 97,-3 21-226,2-20-31,1-1 96,-1 20 64,-20-19 32,20-20 0,-2 19 32,-18 2-64,21-2 32,-21-19-32,20 19 32,-20 1-64,20-1-32,-20-19-32,0 19 96,0 0 0,0-18 32,0 19-32,0-21 32,0 1-32,-20 19-32,20-19-33,-20 0 1,20 19 64,0-19 64,0-20 0,-21 19 32,21-18-31,0-1-1,0 0-32,0-1 0,0 2 0,-18-2-32,18 21-1,0-20-31,0-20 32,0 20 32,0-1-32,0 1 32,0-20 32,0 0 97,18 0-65,-18 20-64,0-20 0,21 0-64,-1 20-33,0-20 97,-20 0-64,20 0 64,19-20 0,-19 20 32,0 0-64,0 0 160,19 0-95,-19 0-33,21-20 0,-23 20 0,22 0-33,-19 0 33,17 0 0,3 0 0,-1 20 0,-1-20 0,1 0 0,19 0 0,-19 0 33,1 20-33,17-20-33,-17 0 98,18 20-65,0-20 0,1 0 0,19 0 0,-20 0-32,22 0 32,-22 0 0,20 0 0,1-20 32,-1 20-32,0 0 32,0 0-32,1-20 0,0 20 0,19 0 0,1-20 0,-21 20-32,20 0-97,0 0 97,0-20 64,1 20-64,-1 0 0,0 0 32,0-19 32,0 19-64,1 0 64,-1 0-32,-20 0 0,20 0 0,0 0 0,-18 0 0,18 0-32,0 0 32,-19 0-32,19 0 64,0 0-32,-20 0 0,0 0 0,20-20 0,-18 20-32,18 0 0,-20 0-64,0-20 0,21 20 96,-21 0 0,1 0 0,19 0 0,-20 20 32,1-20 0,-1 0-64,-19 0 64,19 0-64,0 0 0,0-20 32,-18 20-32,18 0 64,0 0-64,-19 0 64,19 20-32,-20-20 0,20 0 0,-18 0 32,-2 20-64,20-20 32,-19 0-96,-1 0-64,22 0 128,-22 0 32,0 19 0,1-19 0,19 0 64,-20 20 64,2-20-32,-3 0-96,3 20 0,-2-20 0,20 0-32,-19 20-32,-1-20 64,2 20-64,-2 0 64,0-20 32,1 0 32,19 0 64,-20 0-96,1 19 96,20-19-64,-22 20-64,23-20 0,-22 21-64,20-21 64,2 0 0,-22 20 0,20-20 32,-19 0 0,19 19-64,0-19 64,-20 0-32,22 0 0,-22 20-32,20-20 64,0 0-64,1 19 32,0-19 32,-1 0-32,0 21 0,1-21 0,-1 20 0,0-20-32,0 0 64,1 0-64,0 0 32,-1 0 0,0 0 32,0 0-64,21 0 64,-20 0-32,19 0 32,-20 0 32,1 0-64,-1 0 0,0-20 0,21 20 0,-20 0 0,19 0 0,0 0 0,-20 0 0,0 0 65,0 0 127,-18 0 96,-2 0-160,1 0-96,-1 0 0,-19 0-64,-1 0-96,21 0 0,-21 0-96,2 0 32,-1-21 159,-1 21 33,1 0 0,-20 0 33,-1-19-1,1 19-32,0 0 32,0-20-32,0 20 0,-1-19 0,-19-1 0,20-1 0,-20-18 32,20 19 0,0-20 64,-20 0-64,21 1 0,-21-1 0,18-20 0,2 21-64,-20-21 32,20-20 0,1 21 32,-1-40 64,-2 19 64,2 1-352,-20-20 384,21-1-160,-21 1-32,20 0 64,0-21-128,-20 1 64,19 0-32,-19-20 32,0 20 0,0-21 96,0 1-32,0 1 96,-19 18-128,-1-19 65,20-1 31,-20 2-32,-1-1-96,1-1 32,2 21-96,18-21 32,-20 21-96,-1 0 63,21 0 65,-20 0 33,20 0-66,-20 0 130,20 19-1,-18 1 0,18 0-96,-21-1 0,21 1-64,0 19-64,0 1-193,0-1 129,0 0 128,-20 21-32,20-1 32,0 1 64,0 19 32,0 1-224,0-1-129,-20 0-127,20 19 0,-20 2 95,20 0 289,-19 19 96,-1-21 160,20 21 65,-20-19 127,0 19-128,0 0 65,-19 0-65,-1 0-160,1 0-64,-22 0 0,2 0-64,-1 0 32,-19 0 32,0 0-32,0 0 0,-20 0 32,-21 0-32,1 0 0,-21 0 0,-38 0 0,0 0-32,-41 19 64,21-19-64,19 0 32,20 0 0,1 0-32,-2 0 32,-18 0 0,-1 21 32,1-21-32,-20 0 32,18 0 32,1 0-64,-19 0 0,0 0 96,-1 0-128,21-21 32,-21 21 32,1-19-32,-1 19 0,1-21-32,-2 21 64,2-20 0,-1 20 64,1-19-96,-1-1 192,1 20-31,-1-20-129,1 20-64,0-20 64,19 0-64,-19 20-97,19-20-63,0 20 64,-20-19 128,21 19 32,0 0-32,18-20 0,-18 20 0,20 0-64,-22 0-32,22 0-64,-1 0-32,0 0 96,1 20 0,18-20-65,-18 19 193,-2-19-32,22 20 0,-1 0 96,-21 0 1,22 0-65,-1 0 32,19-1-64,2 1 32,-1 1-32,20-2 0,0 2-32,-1-21-289,20 19-640,1 0-1857,-21 2-6183</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2:07:31.17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4088 10770 3331,'20'-20'1313,"-20"20"-224,0 0 1441,0 0 193,0 0-865,0 0-513,0-20-288,0 20-160,-20-19-289,20 19-127,-20 0-353,-20 0-224,1 0-385,-21 19 1,21 1 224,-22 20-65,43-20 193,-23 19 32,41 1 32,0 0 64,0 0 64,41 0-64,-23-21 64,43 1 0,-22-20 32,21 0 65,-1-20-65,1-20 32,-1 1-32,0-21-64,-18 20 0,-21-19 0,0 19-32,-2-19-64,-18 38-128,-18-18-33,18 19-63,-20 20 192,20 20-128,0 0 160,0 20 160,0 19-32,20 21-32,-2-1-32,23 21 64,-21-21 64,19 1-64,-19-21 32,-20 1-32,20-21 257,-40 1 351,20-20 97,-39 0 128,-1-1-96,-1-19-225,-17 0-95,17 0-481,-18 0 160,19-19-320,1-1-353,19-20-672,20 20-577,-20-19-288,40-1-1249,0 0-6342</inkml:trace>
  <inkml:trace contextRef="#ctx0" brushRef="#br0" timeOffset="274.01">4763 10094 13004,'-21'60'704,"3"-21"-255,-2 2 736,20 18 417,0 1-417,-20 19-545,20 0-95,0 2-289,0-3-96,0 2-160,0-20-96,20-1-577,18-39-159,-17 20-706,19-40-288,-20 0-640,19 0-4484</inkml:trace>
  <inkml:trace contextRef="#ctx0" brushRef="#br0" timeOffset="441.02">4941 10611 13228,'0'0'1313,"20"0"-768,0 0 1120,21 0-415,-23 0-578,22 0-512,1 0-416,-2-19-993,-19 19-1185,20 0-2947</inkml:trace>
  <inkml:trace contextRef="#ctx0" brushRef="#br0" timeOffset="620.03">5378 10412 12587,'20'20'1154,"-20"0"-33,20 0 96,-20 0 128,0 20-736,0-1-545,0 1-160,0 0-705,0 0-833,21-20-1088,-3-1-6375</inkml:trace>
  <inkml:trace contextRef="#ctx0" brushRef="#br0" timeOffset="902.05">5696 10472 13100,'0'39'961,"0"1"-897,0 1 96,0-2 1249,20 0-224,0 2-896,-1-22-161,21 21-32,0-20 64,-1-20 192,2 0 129,-3-20 95,-18 0-351,21 0 127,-41-19-160,0-1 128,0 0 1,-41 0-321,3 1 0,-3-1 0,1 20-481,1 20-351,-1-20-1058,20 20-2082</inkml:trace>
  <inkml:trace contextRef="#ctx0" brushRef="#br0" timeOffset="1501.08">6688 10670 9096,'20'0'2531,"0"0"-1442,19 0-97,-19-19 33,21 19-128,-3 0-416,3 0-385,-21 0-192,19-20-289,-19 20-672,0 0-1153,-20 0-3299</inkml:trace>
  <inkml:trace contextRef="#ctx0" brushRef="#br0" timeOffset="1666.09">6887 10492 10954,'20'79'1057,"-20"-39"-673,0 0-256,0 20 257,20-21-161,-20 1-256,0-20-833,20 0-1761,-1-1-3140</inkml:trace>
  <inkml:trace contextRef="#ctx0" brushRef="#br0" timeOffset="1948.11">7166 10412 13388,'59'20'385,"-39"0"-65,18-20 1377,3 20-447,-21 0-674,-20-1-288,20 2-159,-20-2-129,0 22 160,-20-22-256,0 1-289,0 0-127,-1-1 320,21-19 128,-18 21-289,18-21-512,0 0-96,18 0-512,-18 0-1474,21 0-3170</inkml:trace>
  <inkml:trace contextRef="#ctx0" brushRef="#br0" timeOffset="2222.12">7423 10670 768,'20'0'2883,"0"0"-2851,-20 0 961,0 0-192,19 0-545,-19 0-64,20 21 385,-20-21 95,20 20-415,21-1-97,-23-19 0,2 0 160,21 0 225,-21 0 255,19 0 33,-19-19-160,0-1-1,0-1 289,-20-18 0,-20 19-224,0 1-481,0-2-256,-19 1-64,-2 20 32,1 0 32,1 0 0,19 0-64,0 20-448,20 1-1698,0-21-6375</inkml:trace>
  <inkml:trace contextRef="#ctx0" brushRef="#br0" timeOffset="2720.15">8138 10532 13644,'40'19'1986,"-1"1"-640,1 1-33,-20-2-416,19 1-353,1 19-416,-20-18 0,19-1-64,-19-20-256,1 19-256,-1-19-417,-2 0-512,2 0-577,-20-19-512,0-1-1762,0-20-2178</inkml:trace>
  <inkml:trace contextRef="#ctx0" brushRef="#br0" timeOffset="2843.16">8415 10511 7431,'-20'0'3171,"20"21"-2114,-19 18 416,-1-18-320,20 18-608,-20 21-481,20-40-417,0 19-480,0 1-1569,0-20-4292</inkml:trace>
  <inkml:trace contextRef="#ctx0" brushRef="#br0" timeOffset="3008.17">8694 10631 16944,'0'20'160,"0"-1"288,0 2 257,0-1-513,0 19-320,-20-19-865,20 0-1025,0 0-544,-20 0-4069</inkml:trace>
  <inkml:trace contextRef="#ctx0" brushRef="#br0" timeOffset="3426.19">7204 10730 10057,'0'0'2242,"0"0"-1633,21 0 159,-21 0-63,40 0-513,-1 0-224,-19 0-768,20 0-1507,-1 0-5668</inkml:trace>
  <inkml:trace contextRef="#ctx0" brushRef="#br0" timeOffset="3902.22">9190 10551 13388,'0'0'2306,"19"0"-2017,1 0 672,0 0-417,0 0-224,1 0-159,17 0-161,-17 0-353,-1 0-832,0 0-673,-2 0-544,3 0-2755</inkml:trace>
  <inkml:trace contextRef="#ctx0" brushRef="#br0" timeOffset="4053.23">9290 10393 9160,'18'39'1890,"-18"1"-897,0-1-737,20 1-128,-20 20-128,0-20-448,21 0-321,-21-20-1057,20-1-2209</inkml:trace>
  <inkml:trace contextRef="#ctx0" brushRef="#br0" timeOffset="4601.26">9587 10353 14830,'59'0'576,"-39"0"-448,39 0 449,-18 0 288,-1 19-1,-1-19-639,-19 21-161,0 18-96,-20-19-129,0 0 65,-20 19-128,0-18-32,-19-2 64,19 1 192,0 1-32,-1-2-225,21 1-319,0-20 95,0 20 129,21-20 320,19 0-64,-21-20-448,21 20 31,0-20 321,-1 20 192,-19-19 32,0 19 96,0 0 0,-1 0-128,-19 0-64,0 19 96,0-19-32,0 20 32,20 19-64,-20-18 64,20-21-32,21 20 64,-3-20 0,3-20 321,-3 20 223,-17-21 97,19 2 32,-20-21-129,-20 21 33,-20-22 256,0 22-161,-21-21-479,-18 40-193,19-20-128,1 20-385,19 20-768,0-20-1378,20 19-1024,20 2-7912</inkml:trace>
  <inkml:trace contextRef="#ctx0" brushRef="#br0" timeOffset="4834.26">10539 10492 15406,'0'19'1153,"20"-19"-544,1 21 960,-1-2-800,18 1-513,3 1-192,-1-2-128,-1 1-224,-19 0-513,20-1-480,-21-19-1153,1 21-1474,-20-21-7141</inkml:trace>
  <inkml:trace contextRef="#ctx0" brushRef="#br0" timeOffset="4999.28">10738 10492 13933,'-39'40'832,"19"-1"610,0 1 576,-1-20-1474,21 19-832,-18 2-1506,18-22-928,18 1-3268</inkml:trace>
  <inkml:trace contextRef="#ctx0" brushRef="#br0" timeOffset="5238.29">10936 10611 11018,'61'0'-192,"-61"0"-225,20 20 706,-20-20 1088,0 20-448,0-1-609,-20 2-160,-1-1 64,1-1 193,0 1-65,20 0-352,20 0 32,0 0 0,21-20-96,-3 0-320,3 0-641,-2 0-673,1 0-2754</inkml:trace>
  <inkml:trace contextRef="#ctx0" brushRef="#br0" timeOffset="5474.31">11195 10253 12651,'59'60'1858,"1"-40"-1377,-21 19 832,22 1 449,-23 0-769,-17 19-833,-1 1-64,-20-20-320,-20 19-225,-1 1-31,-17 0-193,-3-1-736,-18 1-129,-1 0-960,1-20-7496</inkml:trace>
  <inkml:trace contextRef="#ctx0" brushRef="#br0" timeOffset="7697.44">19553 6160 3299,'0'-20'1889,"0"20"65,0-20 705,0 20-481,0-20-673,0 20-544,-20-20 32,20 20-32,-20 0-416,20-20-481,-39 20-96,19 0-65,-21 20 33,21 0 0,-19 0 0,-1 0 0,20 0 32,0 20 32,1-1-32,19 1 32,19-20-32,1 19 32,20-18 64,-1-1-32,22-20 64,-21 0-32,19 0-96,-19-20 32,-1-1 64,-19-18 0,20 19-31,-40-20 31,0 20-64,0-20 0,0 21 0,0-1-64,-20 20-129,20 0-127,-20 39 160,20-18 224,0 39 0,0-1-32,20 1 64,0 19-32,-1-20-32,1 1 64,0 0-32,0-1-32,-20-19 321,0 0 351,-20-20 417,-20 0 1,1 0-162,-21-1-255,1-19-449,0 0-160,-2 0-64,2-19-128,-1 19-352,21-20-449,-1 20-833,40-20-1409,-20 0-3747</inkml:trace>
  <inkml:trace contextRef="#ctx0" brushRef="#br0" timeOffset="8173.46">20168 5861 9577,'0'-19'896,"-20"19"-1024,20 0 64,-20 0 256,0 40 1186,20-20 351,-20 39-415,20 1-225,0-1-193,0 1-351,0-21-289,20 21-224,0-20 160,0 0-224,19 0-224,1-20-577,-20-20-896,21 0-1602</inkml:trace>
  <inkml:trace contextRef="#ctx0" brushRef="#br0" timeOffset="8577.49">20426 6140 12267,'0'20'833,"0"-20"-225,20 0 1122,0-20-577,0 20-544,19 0-193,1 20-416,-20-20-64,19 0-192,-19 0-289,0 0-1152,1 0-1186,-3 0-2754</inkml:trace>
  <inkml:trace contextRef="#ctx0" brushRef="#br0" timeOffset="8894.5">20942 5961 10313,'0'0'2178,"20"0"-1953,-20 0 1280,0 0 577,0 20-673,0 0-544,20 19-352,-20 1-353,0 0-96,0 0-96,0-21-673,0 21-224,19-20-961,1 1-1152,0-21-5671</inkml:trace>
  <inkml:trace contextRef="#ctx0" brushRef="#br0" timeOffset="9183.52">21240 6060 16047,'0'40'-64,"-20"-20"64,20 0 128,0 19-32,0-18 96,20 18-96,0-18-448,20-2-449,-21 1 705,21-20 192,-20 0 64,19 0-32,-19-20 289,-20 20 255,0-40-223,-20 20-289,1 1-32,-1-2 32,-20 2-64,1-21-128,-1 20-192,0 20-705,21-20-800,19 0-1442,0 20-6951</inkml:trace>
  <inkml:trace contextRef="#ctx0" brushRef="#br0" timeOffset="9405.53">21438 5842 13741,'20'0'288,"0"19"641,1 2 1377,17-1-609,-18 19-95,21 21-769,-2-1-97,1 1-447,-20-1-97,-1 1-128,-19-20-160,0 19-353,-19-18 65,-1-22-32,-20 1-481,19 0-480,3 0-994,-23-20-3074</inkml:trace>
  <inkml:trace contextRef="#ctx0" brushRef="#br0" timeOffset="10048.57">22232 6179 11306,'20'0'4228,"-20"-19"-3875,0-1-193,20 0 0,0 0 256,0 0 353,-1 0-289,1-19-480,21 19 64,-21-20-64,-2 20-32,2 20-256,1-20 32,-21 40-32,0-20 192,0 40 64,0 0 32,0-1 0,0 1 0,20 0 32,-20-20-32,20-1 0,-1 2 96,1-21 192,0 0 32,0 0 97,0-21 63,-1 2-31,1-21-65,0 20-224,-20 0-192,0 0-416,20 0-641,-20 1-801,0 19-1121,-20 0-5926</inkml:trace>
  <inkml:trace contextRef="#ctx0" brushRef="#br0" timeOffset="10366.59">22392 6398 15246,'0'0'2402,"0"0"-2690,20-19 288,-2-1 352,2-20-128,1 20-127,-1 0-65,0 20-96,-1-19-1,-19 19 65,0 0-64,20 19-64,-20 1 96,0 0 0,20 20 0,-20-20 32,20-1-32,0 1 32,-1-20 96,1 20 32,0-20 33,0 0-33,-20-20 64,20 0-96,1 20-32,-21-19-288,18-1-1314,-18-1-1633,20-18-7335</inkml:trace>
  <inkml:trace contextRef="#ctx0" brushRef="#br0" timeOffset="10639.6">23145 6120 5477,'20'0'9737,"-20"20"-9929,0-20 384,-20 39 1185,20-18-672,0 39-353,-19-21-128,19 0-160,19 21-64,21-40 97,1 0-65,-3 0 64,3-20 32,-21 0 160,19 0 353,-19-20-1,20 0-127,-21-19 127,1-2-319,-20 2-225,0 0-288,-39-21-481,-21 20-832,-19 0-1955,-21 20-7078</inkml:trace>
  <inkml:trace contextRef="#ctx0" brushRef="#br0" timeOffset="11403.65">19513 7491 13068,'0'-40'801,"-21"20"384,3 0-192,-2 20-769,0 0-96,-1 0-96,-19 20-64,1 0-32,19 20 64,0-1-32,20 1 32,0 0 32,0-21 0,40 2 32,-20-1 128,39-20 0,-18 0 33,-3 0 95,3-20-128,-1-1-32,-1 2 225,-39-21-257,20 21-64,-20-2-128,-20 1-417,20 20-223,-20 0 63,20 20 321,0 1 96,0 19 191,0-2 33,20 3-32,-20-1 64,20-1 65,-20 1 575,0-20 161,-20 20 224,20-40 96,-39 19-192,-1-19-224,-1 0-257,3 0-512,-3 0 320,1-19-480,1-1-256,-1 20-513,40-20-993,-20 20-1441,20-20-3780</inkml:trace>
  <inkml:trace contextRef="#ctx0" brushRef="#br0" timeOffset="11728.67">20327 7253 6726,'20'-40'4356,"-20"20"-4196,0 20 481,-20-20 1281,20 20-33,-21 0-447,21 20-609,-18 20-577,-2-1 577,20 21-1,0-1-159,0 1-257,0-1-288,20 1-95,-2-1 31,3-18-128,19-1-641,-20-20 64,19-1-1409,1-19-1473,-20 0-7079</inkml:trace>
  <inkml:trace contextRef="#ctx0" brushRef="#br0" timeOffset="11895.68">20624 7332 14765,'0'40'1186,"0"-1"-738,0 1 801,0 0 161,20-1-1026,-20 1-384,20 0-1409,1 0-2115,-21-20-3074</inkml:trace>
  <inkml:trace contextRef="#ctx0" brushRef="#br0" timeOffset="12161.69">20922 7471 13484,'0'39'-32,"0"-19"96,0 20 449,0-19 512,20 17-641,0-17-288,19-1-480,1 0-1,1-20 353,-3 0 193,3 0-33,-21-20 64,0 0 737,-20-20 480,0 0-672,-40 0-545,19 1 96,-37 19-128,17-20-320,-18 40-1057,-1 0-1922,21 0-7463</inkml:trace>
  <inkml:trace contextRef="#ctx0" brushRef="#br0" timeOffset="12594.72">21478 7253 14445,'0'-20'128,"21"20"-160,-3 0 801,2 20 480,21-1 193,-3 21-225,3 0-769,-21 19-320,0-19-32,-1 19 32,-19-18-31,0-1-33,-19-2 64,-1 3 32,0-21-96,-21 0 0,23 0-288,-23-20-609,1 0-961,22 0-1441,-3-20-3299</inkml:trace>
  <inkml:trace contextRef="#ctx0" brushRef="#br0" timeOffset="13042.74">22193 7391 10762,'0'0'480,"0"0"-768,-20 0 352,20 0 641,0 0 223,0 0-223,20 0-385,-20 0-63,20-19 768,19-21 416,-19 20-384,0-20-64,0 21-224,-1-1-449,1 0-160,-20 0-224,20 20-64,1 0-256,-21 0-65,0 20-223,20 0 63,-20 0 385,0-1 192,0 1 32,0 0-32,0 0 0,0 0 0,18 0-32,-18-20 64,20 0 64,1 0-32,-1 0 64,0-20 32,-20 0 128,19 0 289,-19 0-161,20 0-224,-20-19-128,0 19-128,0 0-352,0 20-673,0-20-1089,0 20-1154,0 20-4323</inkml:trace>
  <inkml:trace contextRef="#ctx0" brushRef="#br0" timeOffset="13394.76">22292 7710 16751,'20'-20'-160,"-20"0"256,19 0 1282,1-1-385,-20-17-609,20 17-288,1 2-128,-21-2-96,20 21-32,-20 0 32,18 21-65,-18-2 97,20 2 64,-20-2 0,21 0 64,-1 2-64,0-1 32,-1-20 32,1 20 64,0-20 0,0-20 1,0 20 319,-1-20 160,1-1-255,-20 2-161,0 0-224,0-2-288,0 2-417,0-2-705,0 1-864,0 1-705,20-1-4804</inkml:trace>
  <inkml:trace contextRef="#ctx0" brushRef="#br0" timeOffset="13596.77">22928 7193 12812,'0'20'864,"0"0"-191,-20 19 1537,20 21-128,0-20-544,0 19-481,0 1-545,20 0-288,-20-1-160,19-19-128,1 0-320,0 0-737,-20-21-1025,0 1-993,0 0-3139</inkml:trace>
  <inkml:trace contextRef="#ctx0" brushRef="#br0" timeOffset="14325.81">19454 8684 13869,'-20'0'224,"20"0"-448,0 0 256,0 0 416,0 0 161,20 0-129,0-21 1,-2 2 159,3-21 161,-1 0 0,20 20-449,-21-19-224,1 19-96,0-20 32,0 40-192,0-20 0,-20 20-192,0 20 160,19 20-33,-19-20 33,0 19 32,0 1 32,0-1-64,20-18 0,-20 19 128,20-40 96,0 19 256,0-19 257,-1 0-193,1-19 64,0-2 321,1-19-417,-1 21-63,-2-1-353,-18 0-64,20 0-513,1 20-1249,-21 0-1697,0 0-5990</inkml:trace>
  <inkml:trace contextRef="#ctx0" brushRef="#br0" timeOffset="14678.83">19612 8882 15182,'-39'20'673,"39"-20"-417,0 0 705,0-20-417,0 20-159,19-20-289,1 0-160,0 0-33,0 20 1,0-19 0,-1-1-192,1 20-353,0 0 417,-20 0 160,20 0 128,-20 20-32,20-1 0,-1 1-32,-19 0 96,20 0 32,0-20 1,1 20 95,-1-20 32,18 0 128,-17-20 129,-1 20-65,0-40-31,-1 20-65,1 1-192,-20-1-288,0 0-288,0 0-769,0 20-1026,0 0-1536,0 0-4357</inkml:trace>
  <inkml:trace contextRef="#ctx0" brushRef="#br0" timeOffset="14938.84">20624 8365 10922,'-20'0'4612,"20"40"-4420,0 0 481,0 20 1505,0-1-480,0 0-577,20 21-737,-20-20-384,40-1 32,-19-19-448,-3 20-930,2-20-1953,-20-21-3491</inkml:trace>
  <inkml:trace contextRef="#ctx0" brushRef="#br0" timeOffset="16121.92">20009 10055 10826,'0'-20'1185,"0"0"-1057,0 0 417,20-20 287,0 20 129,0-20-288,-1 1-577,21-1-192,0 20-64,-21 0 64,1 1-65,0 19-95,0 19-32,-20 1 64,21 0 224,-21 40 128,0-20-32,0 19-96,0-19 32,0-20 32,20 0 160,-2-20 513,3 0 288,19-20-128,-20 0-417,19-20-31,1 0-97,-20 0-288,-1 1-32,1-1-96,-20 20-320,20 0-161,-20 1-416,20 19-512,-20 0-33,-20 19-255,20 1-3140</inkml:trace>
  <inkml:trace contextRef="#ctx0" brushRef="#br0" timeOffset="16496.94">20128 10273 13452,'-40'0'1378,"40"0"-1250,0 0 480,0-20 417,20 1-64,-20-1-448,40-1-321,-20 21-192,-1-19-128,1-1-32,0 20 95,0 0-191,1 20 192,-1-1 64,-20 2 0,18-1-64,3-1 64,-21 1 32,20-20 32,0 0 160,0 0 321,19 0 128,-19-20-193,0 1-128,0-1 289,19-1-385,-39-18-352,20 19-545,0 1-512,-20 19-961,0 0-736,20 0-2499</inkml:trace>
  <inkml:trace contextRef="#ctx0" brushRef="#br0" timeOffset="16706.95">20962 9876 12299,'20'-60'1281,"-20"60"97,0 0 127,0 0-640,0 20 32,0 20 320,0 0-192,0 19-352,19 21-417,1-20-96,20-1-480,-19 1-962,17-21-864,3 1-1954</inkml:trace>
  <inkml:trace contextRef="#ctx0" brushRef="#br1" timeOffset="20253.14">23244 5822 13773,'-18'-60'512,"18"40"-224,-21 1-63,21 19-65,0-20-128,-20 1-32,20 19-64,-20 0-64,20 0 63,-20 0 1,1 19 96,-21 1-96,20 19 96,-19 2-64,-1-2 64,0 1-32,21 19 64,-21 1 1,20-1-33,-1 21-32,-17-20 0,17 19-65,1-20-31,0 21 64,20-20-32,-18-1 0,18 1 64,0-1-32,-21 2 0,21-22 32,-20 21 0,20-21 32,0 21-64,0-1-128,20 1 160,-20-1 0,0-19 0,0 20 0,0 0 0,0-1 0,0-19 64,0 19-64,0 1 0,0-1-64,-20-19 64,20 0-96,0 20 96,0-20 32,0-1 32,0 1 32,0 0 64,0-1-160,-20 1 32,20 0 32,0-20-64,0 20 0,0-1 0,0-19-96,0 0 64,0 20 0,-20-20 32,20 0 0,0-1 32,-20-19 0,20 21-32,-19-2 0,-1 1 32,20-20-32,-20 20 0,0-20 0,0 0-32,1 0 0,-1 0 32,0 0 32,-1-20-32,1 20 96,-18-20 0,17 20-64,-19-19-32,1-2 65,-21 21 63,21-19 64,-21-1-160,21 20-32,-22-20 0,3 0 32,-1 20 0,-2-20-32,2 0 0,-1 20 0,-19-20 96,20 20 0,-22 0-96,22 0 32,-20 0 224,0 0-160,19 0-96,-19 0 0,0 0 0,-21-19 0,1 19 0,18 0 0,-18 0 0,20 0 33,20 0 31,-20 0-32,19 0 128,1 19 224,19-19-288,19 0-160,3 20 0,18 0-352,0-20-289,0 20 128,18 0 97,-18 0 352,21 0 128,-1-1 192,-20 2 224,20-2 161,-20 1 0,0 20-289,0 0-64,0-1-64,0 1-160,0 0 0,0-21-32,0 22-160,0-2 0,0 1 64,0-1 64,0 1 128,20 20 0,-20-20 32,0 19-96,0 1 0,0-1 0,19 21 0,-19-20 32,0-1-32,0 21 32,0-21 0,0 1 0,0-1 0,0 21 32,0-20 64,0 0-96,0 19 32,0-19-64,0-1 32,0 1 0,20 0 225,-20 19 287,0-19-63,0 0-97,0-1-192,20 1-96,-20-21-64,0 1 32,0 0-64,0 0 32,0-1-64,20-19 64,-20 20 0,20-21 64,-20 2-64,19-2 33,1 1-1,0 1 64,20-2-192,-21 1 64,21-20 0,1 20-96,18-20-1,-1 19 1,3-19 32,18 0 32,0 0 192,20 0-192,-18 21-96,18-21 32,-20 0-32,20 0 0,1 20 0,-1-20-32,0 0 0,-20 19 63,20-19 65,-20 0-128,2 0 160,-22 0-32,0 0 0,1-19-32,-21 19 192,-19 0-256,0 0 192,1-20 0,-1 20-64,-20-21-64,0 2 32,18-1 32,-18 20 32,0-20-32,0-20-32,0 20 0,0 1 0,0-2 32,20-18 0,-20 19 0,21 0 0,-21-19-64,0 18 64,20-18 0,-20 19 0,20-20 64,-1 1-32,-19-2 64,20 2-64,-20 0 128,20 18-96,-20-18-32,20 19-32,0-20 65,-1 20-97,21 0 32,0-19-161,-1 18 225,1-18-32,19 19 0,-18-20 97,18 20 31,1-19-64,-21-1-64,1 20 32,0-19 0,-1 18-128,1-18 64,-1-1-32,2 19 32,-1-18-96,-22 19 128,3 1-32,-1-2 0,-20 1 0,20-19-32,0 19 64,-1-20-96,1 1-96,0 19-1,-20-20 33,20 0 32,0 1 32,0 18 64,-1-18 32,1-1 128,-20 20-64,20-19-128,1-1 161,-21 0-129,20 20-64,-2-20-33,2 1-159,1-1 224,-1-19-32,0 19 96,19 0 0,-19-20 224,0 1 1,0 19 31,-1-19-96,21-21-32,-20 20-128,0-19-32,19-1 0,-19 1 0,21-1 0,-23 1 32,2-1 64,0-19 257,1 20 191,-1-21-63,-20 20-97,0-19-256,0 20 32,0-21-160,0 21 0,18-20-32,-18-1 64,0 21-128,0-20 96,-18-1 0,18 1-64,-20 0 128,-21 19 449,3 0-1,-23 1-127,-18 39-257,0-20-64,-20 21-96,-21 19-64,1-20-97,-21 20-159,-18 1-385,39 19 161,0 0-1602,1 19-2338</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2:17:18.93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24119 1689 18865,'59'0'-1601,"-59"0"-10058</inkml:trace>
  <inkml:trace contextRef="#ctx0" brushRef="#br0" timeOffset="19978.14">6332 4291 5733,'20'-19'1377,"-20"19"-640,18 0 384,-18 19 160,21 2-480,-1 19-128,-20-1-161,0 41-160,20-21 1,-20 1-33,0-1-128,0 0 32,0-18 65,0-22 31,0-19-128,0 21 193,0-42 672,0 21-705,0-39-320,-20-1-96,20 0 64,0-19-32,-20 19-64,-1-20-481,21 1-127,0-1 287,0 20 481,0 21 160,0 19-127,21 0-33,-1 19 256,0 2-96,0 38-192,-1-19-32,21 19 32,-20-19-32,19 0 0,-19 0 0,20-1-128,-1-19 128,-19-1 32,0-19 160,0 0 129,-20-19 95,21-1-128,-21-19-96,0-1-96,-21 0 65,1 0-33,0-19-128,0 19 0,1 0-32,19 21-32,-20-2-321,20 21-447,0 0-546,0 0-896,20 0-352,-20 21-2403</inkml:trace>
  <inkml:trace contextRef="#ctx0" brushRef="#br0" timeOffset="20303.16">6848 4391 8680,'0'0'384,"-20"0"-224,20 20 481,0-20-33,0 20-31,0 20 96,0-1-289,20 1-256,-2 0 32,3 0-32,19-21 65,-20 1 31,19 0 288,1-20 577,-20-20 96,19 0-128,-19 1-160,-20-21-224,20 20-129,-20-20-95,-20 0-161,0 21-96,-19-1-192,-1 0 32,0 0-32,1 20-64,-1 0-224,19 0-641,21 20-1153,0-20-1345,21 20-2082</inkml:trace>
  <inkml:trace contextRef="#ctx0" brushRef="#br0" timeOffset="20491.16">7184 4371 14637,'0'-19'257,"20"19"1728,21-21-543,-21 21-609,19 0-353,1-19-352,-1 19-160,1 0 64,0 0-448,-1 0-865,-19-21-1986,-20 21-4165</inkml:trace>
  <inkml:trace contextRef="#ctx0" brushRef="#br0" timeOffset="20656.18">7344 4352 10698,'0'39'704,"20"-19"1474,-20 20 64,19-20-352,-19 19-833,20 1-704,0 0-353,0-21 96,0 21-224,-1-20-705,1 19-1473,0-18-3043</inkml:trace>
  <inkml:trace contextRef="#ctx0" brushRef="#br0" timeOffset="21371.22">8237 4471 11018,'-20'0'1698,"20"0"-1026,0 19 705,0-19-384,20 0 225,0 20-161,0 0-193,19 0-703,1 20 31,-1-21-96,1 2-96,1-2-160,-3 1 32,3 0-321,-21-20-320,-1 19-768,1-19-1122,-20 0-2818</inkml:trace>
  <inkml:trace contextRef="#ctx0" brushRef="#br0" timeOffset="21580.23">8535 4471 10890,'-21'19'1281,"1"-19"-1345,-18 20 480,17 20 417,-19-20-32,1 19-96,19 1-577,0-20-128,0 19-225,20-18-447,0-1-1122,0-20-3267</inkml:trace>
  <inkml:trace contextRef="#ctx0" brushRef="#br0" timeOffset="21810.24">8852 4609 15566,'0'21'-384,"21"-21"736,-21 19 737,0 1-160,20 0-64,-20-1-577,18 2-384,3 18-641,-1-18-640,0-2-673,-20 2-3907</inkml:trace>
  <inkml:trace contextRef="#ctx0" brushRef="#br0" timeOffset="30931.76">4147 6557 9288,'0'-20'289,"0"20"-129,0 0 1537,20 0-736,-20 0 128,0 20-96,0 0-256,0 21 256,20-22-64,-20 21-449,0 0-384,0-21 0,21 1-64,-21 20-256,0-20-416,0-20-962,0 20-1473,0-20-5125</inkml:trace>
  <inkml:trace contextRef="#ctx0" brushRef="#br0" timeOffset="31422.79">4406 6696 10345,'0'0'417,"0"0"-513,0 0 928,0 0 257,0 0-480,0 0-225,0 0-352,0 21 32,0-21 417,0 19 31,0-19-351,0 20-129,0 0 32,0-20 32,19 20 32,1 0-64,-20-20-64,20 20 96,20-20-64,-21 0 32,1 19 0,20-19 32,-19 0 0,17-19 64,-18 19 97,1-20 63,-1 20 0,-20-20 193,0 0 127,0 0-127,0 0-97,-20 1-127,-1-2-33,1 2-96,-18-2 224,17 2-191,-19 19-65,1 0-256,19 19-1,-20-19-319,1 21-833,19 19-1602,20-21-6246</inkml:trace>
  <inkml:trace contextRef="#ctx0" brushRef="#br0" timeOffset="33499.91">4009 8743 9545,'19'20'3267,"-19"-20"-3363,20-20 288,0 20 1441,0-20-319,0 20-418,-1 0-351,1-20-417,0 20-128,-20 0 0,20 0-64,1 0-513,-21 0-672,18 0-673,-18 0-1120,0 0-5254</inkml:trace>
  <inkml:trace contextRef="#ctx0" brushRef="#br0" timeOffset="34046.94">4346 8544 2049,'0'0'8200,"20"0"-8232,-20 0 352,20 0 1282,-20 0-545,39 0-128,-19 20-256,0-20-225,0 20 289,-20-20-33,20 20-415,-1-1-193,-19-19 0,0 21 0,0-2 0,0-19 32,0 21 64,0-2 161,-19-19-65,19 20-32,0-20-32,-20 0 33,20 0-161,0 20-96,0-20-32,0 0 128,0 20-128,20-20 160,-20 0-96,19 20-32,1-20-64,-20 0-128,20 0-193,0 0-95,1 0-225,-21 0-640,20 0-1314,-2 0-2369</inkml:trace>
  <inkml:trace contextRef="#ctx0" brushRef="#br0" timeOffset="34421.96">4882 8623 13452,'0'-19'160,"0"19"-160,0 0 1218,-20 0-706,20 19-416,0-19-64,-20 21 32,20-2-64,0 2 0,0-2 0,0 1 0,20 0-32,0 0-32,0 0-32,0-20-224,19 0 63,-19 0 225,0 0 64,19 0-32,-19-20 97,-20 20 159,20-20 256,-20 0-31,0 0-97,0 1 257,0-2 224,-20 2-385,-18 19 385,17-21-545,-19 21-128,1 0-448,19 0 160,-20 0-1249,20 0-2275</inkml:trace>
  <inkml:trace contextRef="#ctx0" brushRef="#br0" timeOffset="47724.71">16417 7510 4067,'18'-19'4260,"2"-1"-2658,0 20-289,-20-20 161,21 0-1,-21 20-192,0-20-384,0 0-288,0 20-321,-21-19-160,1 19-160,-18 0-32,-3 0-64,21 19 0,-19 1-33,-1 0 65,0 20 32,21-20 32,-1 19 32,0 1-64,20 0 0,20 0-448,0 0-65,19-20-31,1 0 415,-1-1 161,21-19 96,-21-19 97,22 19-1,-23-20-32,-17-20 64,-1 20-96,0-20 0,-20 21 64,0-21 97,0-1-161,0 22-96,-20-1 0,20 0 0,0 20-96,-20 0 0,20 0-97,0 20 65,0 19 64,0 2-32,20-1-192,0-2-33,0 23-31,-1-21-32,1 19-1,-20 1 257,20-1 96,-20-19 64,-20-1 64,20 2 385,-20-22 352,-19 21 128,-1-20 224,1-20 0,-22 20-256,2-20-321,-1 0-319,1 0-193,0 0-96,-1 0-96,1 0-193,-2-20-415,23 20-674,17 0-415,1 0-1314,20 0-2691</inkml:trace>
  <inkml:trace contextRef="#ctx0" brushRef="#br0" timeOffset="50803.9">17310 7173 5317,'0'-19'1921,"0"19"-287,0-21 31,0 21-95,0 0-193,0-19-512,-21 19 224,21 0-544,0 0-225,0 0 128,-20 0-63,20 0-257,-20 0-32,1 19 96,-1 21-128,0 0 160,0 0 193,0-1-1,1 21-63,19-21-129,0 21-32,0-1-64,0-18-64,0 18 32,19-19-96,1 0 32,0-20-96,0 19-416,19-19-193,-19 0-448,-20 0-481,20-20-1697,-20 0-9223</inkml:trace>
  <inkml:trace contextRef="#ctx0" brushRef="#br0" timeOffset="51395.94">17627 7372 9993,'-20'-20'673,"20"20"-609,0-20 1217,0 20 192,0 0-95,0 0-353,20 0-641,-20 0 0,0 20 385,19 0 96,-19 19-289,20 1-159,-20 0-257,0-1-64,0 1 0,0 0-96,20 0-192,0-20-481,-20 20-576,21-40-833,-3 20-1505,2-20-7912</inkml:trace>
  <inkml:trace contextRef="#ctx0" brushRef="#br0" timeOffset="51718.95">18004 7491 12299,'0'19'224,"-20"-19"-224,20 20 929,0 20 64,0-19-96,0 17-417,0 3-319,20-1-161,20-20-225,-1-1 193,1-19-64,19 0-32,2 0 96,-22-19 128,1-1 96,-1 0-31,-19-20 127,-20 19 192,0-17-191,-20 17-1,-19 2 64,-1-2 97,-19 21-385,-2 0-128,22 0-545,-1 0-1153,20 0-2402</inkml:trace>
  <inkml:trace contextRef="#ctx0" brushRef="#br0" timeOffset="52044.97">18302 7193 12716,'-20'0'960,"40"0"-1376,0 0 864,0 0 834,19 20 95,1 0-224,19 19-608,-19 1-481,19 0-128,-39 19 288,21 1-64,-21-1-32,-1 2-128,-19-2 64,0-19-256,0 0 416,-19-1-96,-1 1-64,-21 0-96,1-1-512,1 1-481,19-20-1089,-20 0-3491</inkml:trace>
  <inkml:trace contextRef="#ctx0" brushRef="#br0" timeOffset="52846.02">19454 7491 1537,'0'0'9225,"0"0"-9321,-20 0 64,20 0 352,0 0-256,0 19-64,0-19 32,0 0-96,0 20 128,0-20 641,0-20 832,0 20-736,0-19 128,20 19 96,0-20-96,-2-20-321,3 20-223,-1 0-161,0 1-192,0-1 32,-1 20-96,1-20-128,-20 20-97,0 20-31,0 0 32,0-1 64,20 1 64,-20 0-65,20 20-127,0-20 64,-1-1 224,1-19 96,0 0 96,0 0 256,0 0 225,-1 0 0,1-19-193,0-1-96,1 0-191,-21 0-129,0 20-257,20-20-800,-40 20-960,20 0-2788</inkml:trace>
  <inkml:trace contextRef="#ctx0" brushRef="#br0" timeOffset="53214.04">19553 7730 96,'-40'19'14990,"40"-19"-14990,0 0 448,0 0 1090,0-19-994,20 19-224,-20-20-95,20 0-97,0 0-96,-1 0-32,-19 20 64,20-21-160,-20 21 128,0 0-160,20 21 32,-20-21 32,20 20 0,-20 0 31,20 0-159,19 0-32,-19-1 64,20 1 160,-21-20 32,21 0 64,1-20 160,-3 1 321,3-1 63,-21 0-255,-20 0 95,19 0-320,-19-1-128,0 2-416,-19 19-609,-1 0-1057,0 0-2178</inkml:trace>
  <inkml:trace contextRef="#ctx0" brushRef="#br0" timeOffset="54232.1">20585 7213 11274,'19'-20'673,"-19"20"288,0 0 896,0 20-415,0 0-33,20 0-512,-20 19-64,0 21-225,0-1 161,20 1-128,-20-1-321,0 2-288,20-2 32,-20-19-64,21 0-320,-21-21-417,18 21-352,-18-20-256,0 0-673,0-20-2723</inkml:trace>
  <inkml:trace contextRef="#ctx0" brushRef="#br0" timeOffset="55991.2">16733 8981 13612,'20'-19'481,"-20"-21"-353,0 20 641,0 0 352,-20 20-160,1-20-385,-21 20-384,0 0-224,-19 20 32,18 0-96,-18 0 96,19 20-96,22-1 96,-3 1 0,21-20-64,21 19-160,-3-18-128,22-2 127,19-19 257,2 0-32,-2-19 96,-19-2 33,19 2 95,-39-1 0,0 0-32,0-20 193,-20 20-129,0 20-256,0-19 32,0 19-160,0 0-225,-20 39 225,20-19 64,0 40 32,0-1 0,0 1 0,20 19-64,-20-19 96,19-20-160,1 20 128,0-21 32,1 0 32,-21-18 320,0 19 289,-21-20 416,-19-20-32,1 19-96,-1-19-353,-19 0-63,-20 0-225,19-19-160,1-1-256,-2 0-320,22 0-353,-1-1-609,20 21-672,1-19-1665,-1 19-9385</inkml:trace>
  <inkml:trace contextRef="#ctx0" brushRef="#br0" timeOffset="56510.23">17627 8425 2850,'-60'0'9449,"40"0"-8392,-19 20-448,19-1 95,-20 22 129,21 18 448,-1 21-320,0-1-512,-1 1-257,21-1-128,0 1 160,0-1-320,21-20-32,-1 1-160,0-20-65,-1-20-287,21 20-481,-20-40-737,0 0-2626</inkml:trace>
  <inkml:trace contextRef="#ctx0" brushRef="#br0" timeOffset="56857.25">17765 8962 14669,'-20'-21'1089,"20"21"-160,0 0 609,20 0-417,1 0-545,-1 0-223,20-19-161,-1 19-224,1 0 32,-1 0-224,1 0-417,-20 0-1121,0 0-992,-1 0-1666,1 0-6086</inkml:trace>
  <inkml:trace contextRef="#ctx0" brushRef="#br0" timeOffset="57195.27">18342 8783 6854,'19'0'3940,"-19"0"-3460,0 0 1058,0 0 608,0 20-545,20-1-448,-20 1-384,0 0-224,0 0-321,0 0 32,0 0-192,20-1-96,-20 21 32,0-20 0,0 0-256,0 0-449,0 0-480,20 0-609,-20-20-1281,20 0-4324</inkml:trace>
  <inkml:trace contextRef="#ctx0" brushRef="#br0" timeOffset="57498.28">18719 8902 11530,'-20'20'0,"20"-20"0,-20 19 673,1 2 64,19 18-385,0-19-128,19 20-192,-19-20-128,40-1 32,-20 2 0,19-2 0,1-19 160,0 0 449,-1-19 384,-19-2-1,0 2 65,1-1-64,-21 0-96,0-20-385,-21 20-255,1 1 31,-20-2-160,21 2-448,-21 19-834,20 0-1953,0 0-5861</inkml:trace>
  <inkml:trace contextRef="#ctx0" brushRef="#br0" timeOffset="57808.3">18877 8623 14958,'0'0'-417,"0"-19"609,0 19 930,20 19 159,20 2-224,-1-2-481,1 2-384,1 18 353,-2 1 224,1 19-97,-20-19-383,19 20-33,-19-20-160,0 19-64,0-19 0,-20-1-32,0-18-64,-20 18-192,0 1-481,0-20-576,-19 0-705,-1 0-1505,20-1-6855</inkml:trace>
  <inkml:trace contextRef="#ctx0" brushRef="#br0" timeOffset="58688.35">19771 9001 10794,'0'20'2306,"0"0"-2274,0-20 961,0-20 929,19 20-1090,-19-40-287,20 21-33,0-2-127,1-18 448,-1 19-33,18-20-255,-17 20-289,-1 1-256,-20 19 96,20-20-96,-20 20-160,19 20 0,-19-1 160,0 1-128,0 0 96,0 0-64,0 20 64,0-21-128,20 2-97,-20-2-31,20 1 160,20 0 128,-21-20 64,1 0 160,20-20-128,-20 0 160,-1 20 97,21-19-33,-40-2-32,20 2-159,-20-1-129,21 20-449,-21 0-736,0 0-1570,-21 0-2241</inkml:trace>
  <inkml:trace contextRef="#ctx0" brushRef="#br0" timeOffset="59092.38">19889 9240 13837,'-38'20'1377,"17"-20"-2082,21 0 865,0-20 929,21 20-256,-21-20-448,20 0 31,-2 0-256,2 0 0,1 20-160,-1-20 353,0 1-353,-20 19 128,19 0 96,-19 0-128,20 0-96,0 19-32,0-19 0,-20 20-32,20 0 32,-20 0-32,19-20 64,-19 20-64,20 0-64,0-20-65,0 20-95,0-20-32,19 0 256,-19 0 96,0-20 64,1 20 0,17-20 128,-38 0 97,21 0-129,-21 20-192,0-20-160,0 0-417,0 20-320,0 0-800,0-19-2403</inkml:trace>
  <inkml:trace contextRef="#ctx0" brushRef="#br0" timeOffset="59734.41">20962 8842 8391,'0'-20'2755,"0"20"-2371,0 0 1186,-20-19-257,0 19-928,0 0-129,1 0-128,-21 19-96,20 1 64,-1 0 64,3 20 0,18-1 32,0 21-95,0-20 95,18 19 0,3-19-224,19 0-256,-1-20 127,1 0 161,0 0 33,19-20 95,-18-20 96,17 0 256,-17 0 481,-21 0 0,19-19-192,-19-1-32,-20 0-353,0-20-224,0 1-160,-20 19 32,-19 0 64,-1 1 0,-19 19-192,-22 0-576,-18 0-1378,20 20-3075</inkml:trace>
  <inkml:trace contextRef="#ctx0" brushRef="#br1" timeOffset="62912.59">21359 7074 8359,'0'-20'1922,"-20"0"-769,20 20-800,-20 0-289,1 0-128,-1 0-193,-20 0-447,1 20-65,-1-20 192,-19 0 129,-22 0 192,2 20 160,0-20 96,0 0 64,-2-20-32,2 20-32,0 0 128,0 0 224,0-20 129,19 20-97,1 0-160,-2 0-64,22 20-128,-1-20 65,20 0 95,0 20-32,1-20-96,19 0-32,0 19-32,0-19 32,0 0 64,19 0 64,1 0 0,-20 0-96,20 21-64,-20-21 33,0 19 95,20 2 128,-20-2-96,20 1-64,-20 20-64,19-20 32,-19 39-32,20-19 0,0-1-32,-20 21 32,20-20-64,1 20 64,-1-1-32,-2-19-32,3 20 32,-21-1-32,20-19 32,-20 19 32,0-19-32,20 20 0,-20 0 0,0-21 0,0 21 0,0-1-128,0 1 320,0 0-32,0 20-160,0-21-32,0 1 64,20-21 33,-20 21 351,0-20 193,19-21-289,-19 21-128,20 0 0,-20-20 353,20 20-289,0-21-256,0 21-96,-1 0 64,1-1-32,-20-18-32,0 18 0,0 1-1,0-20 130,0 0-33,0 20 0,0-21-33,0 1-31,0 0-96,0 0-96,0 20-64,0-20 160,0-1 160,0 1 0,-20 0 0,20 0 160,0 20 128,-19-21-64,19 1-160,0 1 128,0-2-127,0-19-98,0 20-191,19 0 160,-19-20-32,20 19 32,-20 2 96,20-21-32,0 20-32,-20-20 64,20 20 64,-20-20-32,19 0-32,1 0-32,-20-20-32,20 20 64,0 0 128,1 0-63,-3 0-33,23-20 0,-21 20 64,18 0-128,3 0-32,18 0-225,-19 0-159,19-21 160,1 21-129,-19 0-31,18 0 224,0-19 192,1 19-96,-21 0 32,1 0-257,0 0-191,-21 19 320,1-19 64,0 0 64,0 0 128,1 0 192,-3 0 192,-18 0 129,20 0-65,0 0-191,1 0-33,-21 0-192,0-19-64,20 19 64,-20 0-64,0-20 224,0 20 97,0-20 31,18 1-128,-18-2 33,0-18-193,0 19-64,0-20-96,21 0 64,-21-19 0,0 19 0,0-40 0,0 21 64,0-20 128,0-21 417,0-19 351,0 20-255,-21-21 0,21 1-289,0 0-96,0 0 33,0 19-33,0 1-256,21 19 96,-21-19 32,20 20-31,-20 19-193,20 1 64,-20-2-96,20 2 0,-20 19-225,0 0-63,0 21-32,0-21-33,0 0-255,-20 1-418,0 19 33,0 0-1537,-1 20-4645</inkml:trace>
  <inkml:trace contextRef="#ctx0" brushRef="#br1" timeOffset="64157.67">6451 5147 8295,'39'0'3011,"-19"-21"-2819,39 21 33,21 0 479,20 0 449,17 0 481,23 0-161,20 0-672,-2 21-256,40-21-257,-19 19 160,39 1-191,-19-20-354,-1 0 258,0 0-97,-18 0 64,-22 0-64,-18-20 160,-41 20-32,0 0-160,-60-19-128,1 19-1505,-40-21-3877</inkml:trace>
  <inkml:trace contextRef="#ctx0" brushRef="#br1" timeOffset="79531.53">4088 9121 2530,'-20'0'6983,"20"0"-6247,0 0 417,0 0 1346,0 0-706,0-21-768,0 21-288,0 0-289,0 0-95,0 0-65,0 0 32,20 0-127,0 0-1,-1 21 96,41-21 0,-1 0-96,2 0-31,18-21-65,20 21 32,-20 0-64,0 0-64,2 0 64,-22 0-32,0 0-32,-19 0-32,0 0 32,-1 0-64,-39-19-353,0 19-255,0 0-289,0 0-961,-20 19-2946</inkml:trace>
  <inkml:trace contextRef="#ctx0" brushRef="#br1" timeOffset="80531.6">6947 11942 9833,'-20'0'3491,"0"0"-2370,20 0-352,-20 0 896,20 0-63,0 0-385,20 0-736,0 0-225,19-19 128,21 19-128,-1 0-95,22 19-1,36-19 64,-17 0-256,19 0 128,0 0 32,1 0-160,-1 0-64,1-19 160,-3 19-64,-17-21-64,-1 21 32,-39-19-32,-1-1-320,-39 20-257,1 0-128,-21 20-640,-21-20-1154,-19 19-4067</inkml:trace>
  <inkml:trace contextRef="#ctx0" brushRef="#br1" timeOffset="81196.64">8911 12141 13228,'0'-20'801,"0"20"-865,0 0 384,0 0 1057,0 20-416,21 0-352,-21 0-129,0 19 33,0 1-33,0 0-31,0-1-225,0 1-128,0-20-256,0 0 96,20-1-257,-20 22-287,0-21-97,20-1-256,-20-19-1153,20 21-2754</inkml:trace>
  <inkml:trace contextRef="#ctx0" brushRef="#br1" timeOffset="81534.66">8713 12360 14189,'0'19'256,"0"-19"-320,0 0 1794,0 0 95,0-19-1408,20-2-161,0 1-224,0-19 64,1-1-64,-3 0 64,2 21-96,0-21-32,21 20-32,-23-20 128,3 40-96,-1-19 32,0-1-32,-20 20 0,0 20-32,20-1 256,-20 1-160,0 20 0,19-20-64,1 0 32,0 19-544,0-19-897,19 0-1859,-19-20-7270</inkml:trace>
  <inkml:trace contextRef="#ctx0" brushRef="#br1" timeOffset="100537.75">12049 11545 9865,'-20'0'3139,"0"0"-2755,20 0 417,0 0 608,0-19-320,0 19-704,20 0-257,-20 0 0,20 0-32,19 0-32,-19 0 32,0 0 0,19 0 32,1 0 0,-19 0 65,17 0-33,3 0-32,-21-21 128,19 21-288,1 0 96,-20 0 0,19 0-192,-19 0 128,0 0-96,0 21-224,0-21 96,-1 0-321,-19 0-128,20 0-159,0 0-578,-20-21-768,0 21-2626</inkml:trace>
  <inkml:trace contextRef="#ctx0" brushRef="#br1" timeOffset="100876.77">12485 11366 11146,'0'0'320,"0"0"161,0 0 1280,0 0-127,0 0-993,20-20-257,0 20-160,0 20 64,19-20 33,-19 0-65,21 20-192,-3-20 0,-18 20-32,1-1-32,-1-19 64,-2 21-32,3-2 64,-21-19 0,0 21 65,0-2 31,-21 2-128,3-2 0,-2 21-96,-1-40-32,-19 20 160,22 0-32,-23 0-64,1-1-128,21 1-353,-21-20-768,20 20-2274,20-20-9193</inkml:trace>
  <inkml:trace contextRef="#ctx0" brushRef="#br1" timeOffset="107136.12">15702 12042 4580,'-20'0'5893,"20"0"-4932,0 0 545,0 0 768,0 0-1121,20 0-769,-20 0-352,39-20 385,1 20-353,-1 0 32,21 0 32,-1 0-96,2 0 32,-3-20-32,3 20-32,-2 0 0,-19 0-224,-1 0-673,-19 0-1441,-20 0-3107</inkml:trace>
  <inkml:trace contextRef="#ctx0" brushRef="#br1" timeOffset="108153.18">21954 11982 11370,'-20'0'1634,"20"0"-449,0 0 288,0 0 321,0 0-929,20 0-225,1 0-736,-1 0 865,39 0-801,1 0 256,19 0-256,0 0 128,20 0-352,-20-21 64,-18 21-865,18 0-1602,-59 0-4996</inkml:trace>
  <inkml:trace contextRef="#ctx0" brushRef="#br1" timeOffset="123720.07">13438 12181 9064,'-20'-20'1089,"0"20"-224,-19 0 480,-1 20-128,0-1-736,-19 1-193,0 20 128,19 0 65,-19-1 31,18 21-223,1-21-129,21 2-64,-1-2 128,20 1 128,0 0 161,0 0-65,0-1 33,20 21-225,19-21 32,1-19-95,-1 21-65,2-22 32,17 1-32,-17-1-32,-1-19 32,-1 21-160,1-21-320,-20 0-449,-1 0-352,-19 0-641,20 0-1281,-20 0-4131</inkml:trace>
  <inkml:trace contextRef="#ctx0" brushRef="#br1" timeOffset="124298.1">13815 12598 2978,'0'20'7527,"0"0"-7110,0-20 416,20 0 512,-20 0-416,20 0-641,19-20-192,-19 20-192,21-20-513,-3 20-736,3 0-1089,-21 0-3684</inkml:trace>
  <inkml:trace contextRef="#ctx0" brushRef="#br1" timeOffset="124434.11">13955 12697 9352,'-41'40'961,"41"-20"-384,20-20 384,1 0-513,-1 0-320,19 0-832,-19 0-2115,20-20-3331</inkml:trace>
  <inkml:trace contextRef="#ctx0" brushRef="#br1" timeOffset="124667.13">14331 12360 12844,'0'19'1793,"-20"1"-1216,20 19 352,0-18 96,0 19-353,0 0-287,0-21-321,0 21 32,0 0-96,20 19 0,-20-19-352,21-1-641,-1 2-897,-20-21-2338</inkml:trace>
  <inkml:trace contextRef="#ctx0" brushRef="#br1" timeOffset="126260.22">15621 12638 13356,'0'19'865,"-18"1"-705,18 0 128,0 0 97,0 20-289,0-1-96,0-18-513,18 18-640,-18-19-833,20-1-2466</inkml:trace>
  <inkml:trace contextRef="#ctx0" brushRef="#br1" timeOffset="126396.22">15662 12539 13484,'-21'-21'-576,"21"21"-1859,0 0-607,0 0-1923</inkml:trace>
  <inkml:trace contextRef="#ctx0" brushRef="#br1" timeOffset="126677.24">15959 12459 7431,'0'-60'2049,"0"60"-992,-20-20 481,0 1-417,20 19-288,-19-21-161,-1 21-223,20 21-97,-20-2-256,20 1-32,0 19-32,0 2 0,0-2 64,0 1-96,0-20 0,20 40-192,0-21-288,-1 1-97,1 19-63,-20-39-481,20 21-225,-20-22-543,20 1-2307</inkml:trace>
  <inkml:trace contextRef="#ctx0" brushRef="#br1" timeOffset="126800.25">15900 12837 5733,'-40'-41'4901,"20"21"-2884,20 1 1,0-1-416,0 0-353,20 20-512,0 0-673,19 0-192,1 0-513,1 0-1761,-3 0-3268</inkml:trace>
  <inkml:trace contextRef="#ctx0" brushRef="#br1" timeOffset="127492.29">16753 12677 14894,'20'-20'448,"-20"1"-224,0-1 513,0 0-513,0 0-64,-20 0-128,0 20-128,1 0 0,-1 0 64,0 20-64,0 0-96,0 0-96,20 19 95,0-19 1,0 20 0,20-20 96,0 0 96,0-1 128,19-19 64,-19 0 32,20 0-31,-20-19 191,-1-1-160,-19 0-160,0 0-128,0 0-64,0 0-32,0 20-288,0 0-65,0 0 193,0 20 160,0 0 160,0 0-32,0 0 64,0 0 64,20-1 160,-20-19 256,20 20 129,-20-20 192,21 0-353,-21 0-416,20-20 417,-20 1-385,20-1-128,-2 0-32,-18 0-96,21 0 64,-1 0 31,0 20-95,0 0 256,-20 0-96,19 0 96,-19 20-512,20 0-417,-20 0-640,0 20-1666,20-21-6374</inkml:trace>
  <inkml:trace contextRef="#ctx0" brushRef="#br1" timeOffset="127889.31">17289 12677 12940,'-20'-20'160,"0"20"-769,1 0 866,-1 0-33,0 20-192,20 0-32,-20 20 64,20-20-32,0 19-288,20-18-65,0 18 33,0-19 288,-1-20 352,21 0 353,1-20 512,-3 1-32,-17-22-96,19 2-160,-21-1 0,-19-20-320,0 1-289,0 0-256,-19-1-224,-1 19-288,0-18-65,-1 40 577,1 38-288,2 1 96,18 19 256,0 2 0,0-2 64,0-18-32,0 18-32,18 1-160,23 19-64,-21-19-608,19-20-546,21 0-1408,-21-20-7880</inkml:trace>
  <inkml:trace contextRef="#ctx0" brushRef="#br1" timeOffset="128336.33">18282 12578 6053,'-21'20'6150,"21"-20"-6374,-18 0 0,-2 20 352,0 0-32,20-1-64,-21 1-128,21 0 32,0 20 192,21-20 512,-1-20 449,0 19-128,19-19-64,-19 0 256,0 0-160,19-19-224,-39-1-353,20 0-448,-20 0-256,0 0-705,-20 0-897,1 1-2658</inkml:trace>
  <inkml:trace contextRef="#ctx0" brushRef="#br1" timeOffset="128610.35">18500 12776 15150,'0'0'384,"-20"0"-384,20-19 385,-20-1 159,20 20-288,0-20-224,0 0-96,0 0 64,20 0 64,0 1 97,0 19-97,1 0-64,-3 0 0,2 0 96,0 0-64,-20 19 0,21 1 0,-21 0-64,0 0-32,0 0-577,0 0-736,0-1-1058,0 1-1536</inkml:trace>
  <inkml:trace contextRef="#ctx0" brushRef="#br1" timeOffset="129086.38">18739 12280 9128,'-20'39'1442,"20"2"-1186,0-2 224,0 21 481,0-20-224,0 0-609,0-1-256,0 21-192,20-21 255,-20 21 130,20-40 159,19 19 320,-19-39 97,0 0-225,0 0-224,-1 0-160,-19-20-96,20-19-192,-20 19-352,20 0 255,-20 0 289,20 0-608,-20 20-546,0 0 193,0 20 737,0 0 320,21 0-96,-21 0 96,18 19-32,2 2 0,-20-21-32,20 19-320,1 1-161,-21-20 577,0 0 1538,0 0 1313,-21-1-577,1-19-641,-18 0-672,-3-19-352,-18-1-64,19 0-1,20-21-448,-19 22-192,39-20 0,-20 19-320,20-21-417,20 41-640,-1-19-1794,21 19-10474</inkml:trace>
  <inkml:trace contextRef="#ctx0" brushRef="#br1" timeOffset="129484.4">19851 12558 12363,'20'0'1538,"-20"0"-1570,-20 20 192,20-20 224,0 20-384,-21 0-640,21 0-321,0 19 320,0-19 385,0 0-161,0-20-832,21 0-3651</inkml:trace>
  <inkml:trace contextRef="#ctx0" brushRef="#br1" timeOffset="129598.4">19851 12419 8488,'0'0'3523,"20"0"-7335,-2-20-2498</inkml:trace>
  <inkml:trace contextRef="#ctx0" brushRef="#br1" timeOffset="129974.43">20128 12379 3267,'20'-60'1633,"-20"41"1186,0-21-481,0 20-993,-20-20-864,0 1 768,0-1-993,1 0-928,-1 21-161,-20 19 673,20 0 128,1 19 64,19 21 352,-20 0 609,20 19-64,20 21-417,-1-20-127,1-1-193,0-19-160,0 0-320,0-21 95,-1 21 33,1 0-64,0 0-353,0-21-127,-20 1-161,0-20-544,0 0 256,-20 0 1056,0 0 418,0-20 1344,1 1 738,-1-1-482,20 0-319,0 0-481,39 0-320,-19 1-321,20 19-288,19-21-192,-19 21-192,1 0-705,-2-19-1088,-19 19-2243</inkml:trace>
  <inkml:trace contextRef="#ctx0" brushRef="#br1" timeOffset="143411.2">16178 13432 11466,'-20'0'1153,"20"0"-480,0 0 512,0 0 1121,0 0-960,0 0-706,0 0-127,20 21 31,0-21-31,19 19-97,1 1-160,0 0-224,-1 0 32,1 0-31,-1 20-33,1-21-257,1 1-255,-23-20-225,3 20-352,-1-20-384,-20 0-769,20 0-1314,-20 0-7046</inkml:trace>
  <inkml:trace contextRef="#ctx0" brushRef="#br1" timeOffset="143658.21">16516 13413 704,'0'-20'13037,"0"20"-12685,0 0-288,-20 0 1089,20 0 352,-21 0-800,1 20-289,0 20 33,2-21-65,-3 21-63,1 0-321,0 0-32,0-21 64,1 1-449,19 0-127,-20 0-385,20 0-352,0-20-994,0 0-1696</inkml:trace>
  <inkml:trace contextRef="#ctx0" brushRef="#br1" timeOffset="143852.22">16714 13572 11755,'19'39'1857,"-19"-19"-1056,0 0 608,0 0-63,0 0-898,0 0-416,0-1-480,0 1-1122,0-20-2498</inkml:trace>
  <inkml:trace contextRef="#ctx0" brushRef="#br1" timeOffset="144334.25">17190 13492 10890,'-20'0'1858,"0"0"-833,20 0 416,0-20 673,20 20-865,-20 0-576,40 0-193,-20 0-192,19 20-127,2-20 31,-3 0-352,3 0-417,-21-20-992,19 20-1570,-39 0-3620</inkml:trace>
  <inkml:trace contextRef="#ctx0" brushRef="#br1" timeOffset="144478.26">17249 13552 13741,'-19'40'736,"38"-21"225,1-19 929,0 0-897,21 0-1025,-23 0-737,23 0-1441,-21 0-3587</inkml:trace>
  <inkml:trace contextRef="#ctx0" brushRef="#br1" timeOffset="144868.28">17826 13453 12908,'0'0'1345,"0"0"-929,0 0 1794,-20 0-704,20 0-641,20 0-321,0 19-63,-1 1-161,21 0-64,-20 0-192,19 0-32,1 0-224,0 0-416,-21-1-321,21 1-833,-20 0-544,-20-20-1474,21 0-5765</inkml:trace>
  <inkml:trace contextRef="#ctx0" brushRef="#br1" timeOffset="145064.29">18123 13393 15054,'-20'39'384,"20"-18"161,-20-2 800,-19 21-448,19 0-897,0-20 0,-20 19-289,21-19-319,-1 20-1186,0-20-2146,20-20-6245</inkml:trace>
  <inkml:trace contextRef="#ctx0" brushRef="#br1" timeOffset="145388.31">18322 13552 13068,'39'20'833,"-19"0"-353,-20-1 1442,20-19-961,-20 0-865,20 20-32,-20-20-32,0 20 32,0-20-96,-20 20 0,20 0 32,-20 0 0,0-20 32,20 19-32,0-19 32,0 0 96,0 20 96,0-20-160,20 0 33,0 0-161,0 0-65,0 0-543,-1 0-1058,-19 0-2146</inkml:trace>
  <inkml:trace contextRef="#ctx0" brushRef="#br1" timeOffset="145835.34">18917 13492 14541,'-20'20'1602,"20"-20"-1602,0 0 608,0 0 1026,20 0-673,0 0-737,1 0-64,-3 0-160,22 0-128,1 0-641,-23 0-1281,3 0-2178</inkml:trace>
  <inkml:trace contextRef="#ctx0" brushRef="#br1" timeOffset="145986.34">18976 13552 13164,'-18'40'1217,"18"-40"-1121,18 19 481,22-19 768,-19 0-993,17 0-1120,3 0-2499,-21 0-7335</inkml:trace>
  <inkml:trace contextRef="#ctx0" brushRef="#br1" timeOffset="146375.37">19612 13432 6918,'20'0'3299,"-20"0"-3459,0 0 1409,-20 0 1346,0 0-1634,1 21-865,-21-21-32,20 19 160,-1 21-128,21-20-32,-18 20-64,18-1-160,18-19 0,3 20-128,19-20 63,-1 0 289,1-20 257,19 0-161,1 0 288,-1-20 225,2 0 128,-23 0-161,3 0 129,-21 0-353,-20-19-31,0-1 255,-20 20-415,0-20-161,-21 21-32,-18-2-385,19 2-1056,-19 19-1826,0 0-10666</inkml:trace>
  <inkml:trace contextRef="#ctx0" brushRef="#br1" timeOffset="149465.54">13696 12081 1921,'-19'0'4100,"-1"0"-2562,20 0 287,-20 0 33,20 0-192,0 0-417,0 0-576,0 0-289,20 0 224,0 0 33,19 20-160,-19-20-97,20 0-128,-1 0 193,22 0-193,-3 0-64,22 0-128,19 0-32,20 0 32,1 0-96,-1-20 96,19 20-96,-19 0 0,21 0 32,-2 0 0,21 20 0,-19-20 32,-22 20-32,21-20 32,-19 0-64,-21 20 32,20-20 0,-19 0 32,-1 0-128,-20 0 192,0 0-192,-19 0 32,-1 0 32,-39 0-160,19 0-96,-39 0-930,0 0-1088,-18 0-2626</inkml:trace>
  <inkml:trace contextRef="#ctx0" brushRef="#br1" timeOffset="151518.66">19851 11961 7142,'-21'0'1954,"21"0"-609,0 0 257,0 0 320,21 0-1057,-21 0-65,20 0-351,18 0-65,3 0 65,-2 0 31,21 0-544,19 0 416,20 0-576,1 0 480,39 0-416,-1 0 288,2 0-352,38 0 288,-18 0-352,18 0 416,0 0-480,-18 0 480,-2 21-288,-19-21 160,-1 0-32,-18 20 32,-1 0 0,-40-20 0,0 20 0,2 0-32,-42-20 64,-19 0-64,0 0-225,-20 0-223,0 0-737,0 0-577,0 0-1409</inkml:trace>
  <inkml:trace contextRef="#ctx0" brushRef="#br1" timeOffset="156635.94">13696 13154 9352,'-19'0'1762,"19"0"-1346,0 0 257,0 0 800,0 0-255,0 0-450,0 0-383,19 0-161,21 0-96,-20 0 64,19 0-64,1 0-64,1 0-96,-3 0 96,3 0-64,18-20-224,-19 20-673,-1 0-1569,-19-19-3428</inkml:trace>
  <inkml:trace contextRef="#ctx0" brushRef="#br1" timeOffset="158006.03">15066 13711 10602,'-20'19'2946,"20"-19"-2401,-20 0-225,20 0 609,0 0 288,0 0-544,20 0-289,0 0-64,19 0-95,1-19-1,1 19-160,-3 0-32,3 0 64,-1 0-192,-1 0 96,-19 0-128,20 0 0,-21 0-96,1 0-257,0 0-384,0 0-640,-20 0-1506,0 0-3715</inkml:trace>
  <inkml:trace contextRef="#ctx0" brushRef="#br1" timeOffset="158301.04">15324 13592 12812,'0'0'864,"0"-20"-896,0 20 673,20 0 608,0 0-544,0 0-449,19 20-160,1-20-96,0 19 0,-1 1 64,1 0-64,-19-20 32,-3 20-32,2-20 64,1 20 97,-1-20 287,-20 20 64,0-20-127,-20 19-161,20-19-32,-41 20-32,23 1-32,-3-2-63,-19 1-130,1 0-63,19-1-640,0 2-898,-20 18-1121,21-39-2914</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2:24:16.53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brush xml:id="br3">
      <inkml:brushProperty name="width" value="0.05292" units="cm"/>
      <inkml:brushProperty name="height" value="0.05292" units="cm"/>
      <inkml:brushProperty name="color" value="#00FF00"/>
    </inkml:brush>
  </inkml:definitions>
  <inkml:trace contextRef="#ctx0" brushRef="#br0">14868 258 8680,'0'-40'480,"0"21"930,-20 19-193,20 0-64,0 0 64,0 0-256,0 0-609,0 0-192,0 0 129,0 0 63,0 19 0,0 21-63,0 0-1,0 0-32,0 20 0,0-1 1,0 20-1,20-19-32,-20 39-32,0-19 32,0 20-128,0-1-96,20 0 193,-20 0 191,0 0-128,0-18 0,0 18 1,19-21-33,-19 22-96,0-1-128,0 1 128,0 19-256,0-19 512,0-1-287,0-20-65,20-18 128,-20-2-192,20-19 160,-20-1 32,0 1-96,20-21 0,-20 21-64,0-20 64,20 0-416,-20 0-1,0-20-255,19 0-321,-19 0-640,0 0-1538,0-20-8008</inkml:trace>
  <inkml:trace contextRef="#ctx0" brushRef="#br0" timeOffset="922.04">14550 2126 5188,'-40'0'257,"40"0"-161,0 0 192,-19 0 801,19 0 1153,0 0-384,19 0-769,-19 0-192,20 0 192,-20 0-224,20 0-33,0 0-159,0 0-160,-1 0-129,21 0-224,19 0 32,2 0-32,-3 0-96,22 0 33,19 0-33,20 0-96,0 0 160,41 0-256,-2 0-1,41 0-95,-21 0 64,41 0 160,-21 0 0,-20-20 64,21 20-64,-19 0-32,-2 0 32,0 20-64,-38-20 32,-21 0-160,-20 0-160,1 20 127,-1-20 193,-20 0 32,-20 0 0,1 0 0,-21 0-288,-39 0-1378,0 0-2754</inkml:trace>
  <inkml:trace contextRef="#ctx0" brushRef="#br0" timeOffset="1507.08">15939 2583 14669,'20'19'1634,"-20"-19"-1634,20 0 480,19 20-287,1-20-193,-19 21 32,19-2 0,-1 1-128,1 0-257,-1-1-191,-19 2-417,0-21-897,0 0-1025,-20 20-2402</inkml:trace>
  <inkml:trace contextRef="#ctx0" brushRef="#br0" timeOffset="1672.09">16257 2583 3459,'-20'19'9641,"1"-19"-9545,-1 20 288,-20 1 545,19 18 384,-17 0-448,-3-18-769,21 19-384,20-21-1249,0 0-1474,20 2-4164</inkml:trace>
  <inkml:trace contextRef="#ctx0" brushRef="#br0" timeOffset="1846.09">16595 2682 17488,'-20'20'320,"20"20"-224,-20-20 129,-1 19-129,3 1-32,18-20-320,0 20-2083,18-20-5924</inkml:trace>
  <inkml:trace contextRef="#ctx0" brushRef="#br0" timeOffset="2458.13">13855 914 14926,'0'0'128,"0"0"256,0 0 737,0 0-288,21 19 96,-21-19-385,18 20-480,22 1-224,-19 18-480,17-19-321,3-20-737,-21 19-1377,19-19-3235</inkml:trace>
  <inkml:trace contextRef="#ctx0" brushRef="#br0" timeOffset="2637.13">14093 854 14221,'-39'0'1313,"19"21"-1313,20-2 737,-20 1-321,-1-1-95,3 1-161,18 21-256,-20-22-1154,20 1-1216,0-1-2467</inkml:trace>
  <inkml:trace contextRef="#ctx0" brushRef="#br0" timeOffset="2947.16">14252 933 17392,'20'0'-320,"-1"0"416,-19 0-96,0 20 0,20-20 128,-20 21 32,0-1-128,20-1-64,-20-19-64,21 20 32,-21-1-320,0-19-193,0 21 385,20-21 192,-20 0 0,0 0 0,0 20 64,18-20 32,-18 0 96,0 0-32,20 0-64,1 0-64,-21 0-512,20 0-2755</inkml:trace>
  <inkml:trace contextRef="#ctx0" brushRef="#br0" timeOffset="3482.18">13756 875 13901,'0'0'480,"0"0"449,0 0-320,0 0 63,20 19 417,19-19-576,-19 20-353,21-1-96,-23 1 32,22 1-160,1-1 64,-2-20-320,1 19-257,-20 1-224,-1-20-384,1 0-320,0 19-577,-20-19-1954</inkml:trace>
  <inkml:trace contextRef="#ctx0" brushRef="#br0" timeOffset="3712.2">14074 775 11434,'19'-20'417,"-19"20"1248,0 0-1440,-19 0 415,19 20 705,-20-1-448,0 2-352,20 18-161,-41 21-96,23 0-127,-2-21-129,-1 21-32,1-20-321,0-1-608,2 1-2338</inkml:trace>
  <inkml:trace contextRef="#ctx0" brushRef="#br0" timeOffset="5262.3">14232 974 6149,'-20'0'1826,"20"0"-96,0-21 192,0 21-545,-20 0 384,20 0-607,0 0-482,0 0-512,0 0 97,0 0 191,20 0-160,-20 0 97,20 0-193,-20 0-224,20 21 0,0-21-32,-1 20-96,-19-1-289,20 1 321,-20-1 32,20 2-96,-20-1 192,-20 0 64,0-1 0,1 1 0,-1 0 96,20 0-128,-20-20 0,20 20 224,0 0 33,0-20-129,40 20-448,-21-20-225,21 0-576,19 0-961,-18 0-3523</inkml:trace>
  <inkml:trace contextRef="#ctx0" brushRef="#br0" timeOffset="7008.39">14827 298 3971,'0'0'3267,"0"0"-1377,0-20 384,0 20-608,0 0 31,-20-20-223,20 20-641,0 0-641,-18 0-224,18 0-32,-20 0-32,-1 20 0,1-20 64,20 40-33,-20-20-31,20 19 96,0-18 0,0 18 0,20 0 0,0 2 32,1-22 129,17 1 63,3-20 64,-1 0-32,-1 0 33,-19-20-129,0 1 96,0-1 0,-20-1 0,0 2 129,-20-21-65,0 21-256,-20-2-32,21 1-640,-21 1-834,19 19-2241</inkml:trace>
  <inkml:trace contextRef="#ctx0" brushRef="#br0" timeOffset="7765.42">17348 1987 5669,'0'-20'1890,"0"20"1473,0-20-993,0 20-897,0 0-159,-18 0-706,18 0-512,-20 0-224,-1 0 32,1 20 32,0 20 64,1 0 0,19-1 32,19 1 0,-19 0-64,20-1-64,21 1 96,-3-20-32,3 1 32,-1-21 64,-1 0-32,1-21 192,-1-19 33,-19 20-65,0-19 32,-20-1 224,0 0 129,-20 20-33,-19-19 161,-1 19-353,-19 0-191,19 0-706,-19 0-1793,18 20-5574</inkml:trace>
  <inkml:trace contextRef="#ctx0" brushRef="#br1" timeOffset="9023.51">14629 1947 16591,'0'0'641,"0"0"31,0 0-287,0 0-97,40 20 385,-20 0 31,39 0-415,0 20-161,-18-21-32,18 1 32,21 0-128,-21 0-64,-19 0 64,19-20-448,-18 0-97,-23 20-416,2-20 481,-20 0-802,0 0-319,-20 0-2467</inkml:trace>
  <inkml:trace contextRef="#ctx0" brushRef="#br1" timeOffset="9245.52">15105 1928 16719,'-19'-20'513,"-1"20"-161,0 20 513,-20-1-160,1 21 288,-21 0 0,21 19-641,-2 21-384,21-41-128,2 21-449,-2-39-736,20 17-993,20-38-2723</inkml:trace>
  <inkml:trace contextRef="#ctx0" brushRef="#br1" timeOffset="9872.56">17012 278 13164,'-20'-20'2082,"20"20"-1986,-20 0 769,20 0-160,0 0 191,20 20 450,0-20-546,19 20-191,1 0-129,0 0-191,-1-1-1,21 1-256,-21 1 96,2-2-320,-3 1-96,3 0-225,-1-1-352,-21-19-768,-19 0-577,20 21-2178</inkml:trace>
  <inkml:trace contextRef="#ctx0" brushRef="#br1" timeOffset="10114.57">17368 199 14445,'0'-40'385,"-20"40"1056,20 0-352,-18 0-64,-2 0 320,-1 40-416,-19-21-481,21 41-255,-1-20-1,-20 19-288,20 1 96,1 0-449,-1-21-544,20 1-256,0 0-577,-20-20-2530</inkml:trace>
  <inkml:trace contextRef="#ctx0" brushRef="#br1" timeOffset="67348.85">19037 9638 10153,'0'-21'1986,"-21"21"-1698,21 0 225,-20 0-225,20 0 128,-20 21-319,2-21-97,-3 19-97,1-19 33,20 20 64,-20 0 64,0 0 65,20 20 31,-19-1 32,19-19-96,0 20-64,0-1 0,19-18-32,21-2-192,1 1-128,-3 0 255,3-20 65,-3 0 65,23 0 31,-41 0 160,19 0-96,1-20 32,-20 0 449,-1-20 192,-19 1-97,20-1 33,-20 0 160,0 1-128,-20-1-257,1 0-288,-1 21 513,-20-2-769,1 21 0,-1 0-64,-1 0-801,23 0-800,-2 21-1282,-1-2-5125</inkml:trace>
  <inkml:trace contextRef="#ctx0" brushRef="#br1" timeOffset="68380.89">19016 10472 4836,'21'-20'1409,"-21"20"-928,0 0 1505,0 0-161,-21-20 1,21 20-481,0 0-576,0 0-384,-20 0-193,20 0-96,-20 0-32,2 0-32,18 0 64,-21 20 96,1 0 161,0 0-65,0-1-64,1 21-64,-1 1-96,20-2 64,0-19 0,20 20-31,-1-1-1,1-19-32,20 0 0,-1 0 0,1 0-32,1-20 32,-2 0 0,1 0 32,-1 0-64,1-20-64,-20-20 192,0 1 0,-1-2 225,-19 2-65,0 0 32,0-2-63,-19 22 127,-1-21-160,-20 20-64,1 20-95,-21-20-258,21 20-127,-2 20-801,21-20-352,-18 20-897,17-20-962,21 19-896</inkml:trace>
  <inkml:trace contextRef="#ctx0" brushRef="#br1" timeOffset="69136.92">19037 11267 14445,'0'0'673,"-21"0"-865,21-20-225,-40 20 193,22 20 224,-3-20 96,1 20-32,-20-1 0,21 1-32,-1 0 128,0 20 193,20-1-65,-20 1-192,20 0-64,0 0-32,20 0 0,20-20 32,-1 0 96,1 0 64,19-20 193,2-20 95,-2 20-191,0-40 31,-19 20 0,-20-19 353,0 18 192,-1-38-225,-19 19-159,-19 0-97,-1 0-192,-20 20-160,1 1-96,-1-1-96,-1 20-320,23 0-609,-23 0-641,21 20-1377,0-1-3331</inkml:trace>
  <inkml:trace contextRef="#ctx0" brushRef="#br1" timeOffset="69670.97">19075 12121 14061,'0'-40'1153,"0"21"-929,0-1 705,21 20 256,-21 0-416,0 0-385,0 0-31,20 0 95,-20 0 32,20 20-31,-20-1-193,0 21 64,0 0-95,0 19-97,0-19-64,0 19-64,0 1-288,0-20-449,0 0-801,20 0-1216,-20-21-8072</inkml:trace>
  <inkml:trace contextRef="#ctx0" brushRef="#br2" timeOffset="79333.53">20466 9657 4772,'0'-19'4004,"0"19"-1634,0 0 385,0-21-385,0 21-640,20 0-481,-20 0-256,0 0-513,0 0-63,0 21 319,0-2-287,0 1 63,19 20-128,-19 0-127,0-1-129,0 1-32,0 0-192,0-21 96,0 2-352,0-2-129,0 1-352,0-20-736,0 0-513,0 0-4004</inkml:trace>
  <inkml:trace contextRef="#ctx0" brushRef="#br2" timeOffset="80019.57">20387 10492 14477,'0'0'673,"-20"0"-225,0 0 33,0 0-417,-1 0 0,3 19 32,-23 21 128,21-20 0,20 20 33,-20 0-97,20 0-128,20-1-32,0 1-96,21-20-64,-2 0-33,21 0 225,-1-20 97,-19 0 127,19-20 32,-19 0 192,-1 0 257,-19-20 32,-20 1-64,0-1-1,-20 0 129,0 21-32,-19-22-193,-1 22-191,20-2-417,-19 2 32,19 19-192,-20 0-481,40 0-416,-19 19-1153,19 2-2018</inkml:trace>
  <inkml:trace contextRef="#ctx0" brushRef="#br2" timeOffset="80668.61">20387 11486 14958,'19'-21'1377,"-19"21"-1281,0-19 1121,0-2-480,0 2-385,0 19-63,0-20-33,-19 20-96,-1 0 0,0 0-224,0 0 96,-19 20-64,19-1 0,-1 21 96,1-19-160,0 19 96,20-1-32,0 1-64,0 0 224,40-1-256,1-19-32,-2 0 128,21 0-32,-1-20 320,0-20 96,-19 0-64,0 0 193,-1-19 95,-19-1 193,-20 0 64,-20 1-192,20 18-481,-39-19-128,19 0-160,-20 40-97,1-19-63,-1 19-160,20 0-705,0 19-929,1 2-1922</inkml:trace>
  <inkml:trace contextRef="#ctx0" brushRef="#br2" timeOffset="81303.65">20505 12319 15951,'0'-19'832,"0"-1"-1120,-19 20 320,19 0-64,-20 0-64,0 0-96,0 20 192,20-1 64,-20 1 160,1 20 0,19 0-64,0 0-63,0-20 95,0 0 64,0 20-64,19-1 225,1-19-33,20 20-32,-1-21-63,21-19-1,-1 20 256,2-20 33,-2-20 160,-1 1-161,-17-1 97,-1-20 288,-21 1-129,-19-21-223,-19-20-321,-21 0-224,-19 21-224,-2 19-96,23 20-128,-3 20-33,1 0-896,1 20-993,19 20-1858</inkml:trace>
  <inkml:trace contextRef="#ctx0" brushRef="#br3" timeOffset="104845.99">9308 10234 160,'41'-20'352,"-41"-1"-512</inkml:trace>
  <inkml:trace contextRef="#ctx0" brushRef="#br3" timeOffset="128181.32">20664 9478 320,'-20'0'2594,"0"0"-2337,0 0 1921,1 0 192,-21 0-929,0 0-352,1 0-96,-1 0-192,-19-20-193,-2 20-63,2 0-193,-20-19-95,-20 19-193,0 0 128,0 0-64,-1 0 32,-19 0-32,20 0 64,20 0 289,-22 0-385,42 0-128,-20 0 64,0 0-32,19 0 0,-20 0 64,22 19-32,17-19-32,1 20-32,1-20 32,19 0-64,0 20 64,0-20-64,20 0-96,-19 0-32,19 0-97,-20 19 161,20-19 96,-20 0 32,20 0 32,0 0 128,0 0 129,0 21 95,0-21 0,0 20-159,0 0-129,0 0-64,0 20 192,0-1 64,0 1-32,0 19-128,-20-19-31,20 20-33,0-20 0,-20-1 0,20 1-32,0 0 32,0-1 32,0-19 64,0 20 64,0-20 161,0 0-1,20-20-64,0 19 65,0-19-257,19 0-32,1 0-96,0 0 64,-1 0-96,22 0 64,18-19 0,-20 19 64,20 0-192,1 0 160,-1 0-64,0 19 64,21-19-224,19 0 128,0 0-96,1 21 32,-2-21-257,1 20 225,0-20-224,-19 0 64,-21 0 256,1 19-129,-21-19 65,0 0 128,1 0-64,-1 0 64,-18 0 0,18 0 0,1 0 129,-21-19-33,1 19-128,-20 0 64,-20 0 64,19 0-32,-19 0 160,0-20 161,0 20-225,-19-21-64,19 21 0,-20-19-32,20 19-96,-20-20 64,20-19-320,0 18-160,-20-18-129,20-1-31,20-20-65,0 21 481,-20-21-64,20 20-65,-1 0 289,1 1 0,0-1 32,0 0-64,1 0 0,-21 1 0,20 19 32,-20 0-96,0-1-32,0 2 96,0 19 0,-20 0 0,20 0-288,-21 0 224,21 0 31,-20 0 65,0 0 0,0 0 65,1 19 95,-21-19 96,0 0-64,-19 0-64,0 0 161,-22-19 223,-18 19-96,0 0-287,0 0-354,-19 0-640,17 19-1569,22 2-10858</inkml:trace>
  <inkml:trace contextRef="#ctx0" brushRef="#br3" timeOffset="128838.35">22530 9558 12427,'20'-20'2050,"-20"20"-1377,0 0 576,0 20-128,0-20-128,-20 20 64,20 19-352,0 1-1,0 0-351,0 0-129,0-1-96,0 21 32,20-20-192,-20 19-288,0-19-289,20-20-448,-20 20-865,20-20-2626</inkml:trace>
  <inkml:trace contextRef="#ctx0" brushRef="#br3" timeOffset="130569.45">18778 10372 5445,'0'0'3971,"0"0"-2433,0 0-545,0 21 96,0-21 32,0 0-513,0 19-63,0 1-97,0 0-31,0 20-1,0 0-128,0-1-159,0 1-1,-19 0-96,19 0-32,0 19 32,-20-19 0,20 0 0,0-1-32,-20-19 0,20 20 64,0-20-64,0 0 32,0-1-32,20-19 32,-20 21-64,0-21 64,20 0-32,-1 19 0,1-19-32,0 0 32,20-19 0,-1 19-32,1 0 32,19 0 0,20 0-32,-18 0 0,18 0 32,0 19 0,20 1-96,-18-20 0,37 0 0,-19 21 64,0-21-33,20 0-31,-19 0 96,-1 0-96,0 0-32,-18 0 64,18 0-32,-20-21-32,0 21 160,20 0 64,-40-20 224,22 20 129,-22 0-97,-19 0-320,-21 0 32,1-19 64,-20 19 97,0 0 63,-20 0 128,1-21-128,-1 21-95,0-19-97,0-1 32,-1 0-128,3 20-32,18-40-64,-20 20-96,20-19 31,0-1-255,0 0-129,0 1 129,20-2-128,-2 2 447,3 0-319,-1-2-192,0 1 511,-20 1 129,20 19 33,-20-20 31,0 21 0,19-2-96,-19 2 64,0-1 0,-19 20 0,19 0-64,-20 0-64,0 0 96,-21 0-32,3 0-32,-3 0 64,3 20 64,-23-20 160,2 0-64,-20 0-64,-1 0-63,-20 0 31,1 0 32,-20 0 64,-19-20-128,18 20-32,-19 0 64,1 20 64,-2-20 0,21 19 1,0 2-33,1-21-32,-2 19 128,41-19-64,-1 20-160,41-20-32,-1 0 0,20 0-416,20 0-1026,0 20-2594,20-20-8455</inkml:trace>
  <inkml:trace contextRef="#ctx0" brushRef="#br3" timeOffset="131253.5">22530 10551 10730,'20'-19'2562,"-20"-2"-2274,-20 21-352,20-19 385,-19 19-97,-21 0-128,19 19-64,-17 2-128,-3 18-32,21 1 128,0 0 0,20 20 64,20-21 64,21 1-32,-3 0 64,3-21 96,18 21 225,1-40 224,-1 0-193,1 0 161,-1-20 320,2 0 160,-43-19-64,3-1-32,-21 0-257,-39-20-607,-2 21-193,-17 0-96,-23 18-65,22 1-896,-20 20-1217,-20 0-3555</inkml:trace>
  <inkml:trace contextRef="#ctx0" brushRef="#br3" timeOffset="132595.57">19771 11168 7431,'0'0'1249,"-20"0"-1121,20 0 1249,-20 0 417,0-20-481,-19 20-576,19 0-385,-40 0-192,21 0-64,-22 0-64,3 20-128,-22-20-160,0 0 64,-19 0 224,-1 0 96,21 0 32,-20 0-64,20 0 32,20 0-128,-1 0-32,21 0-160,-1 0 32,19 20 96,1-20 32,0 19 0,20-19 64,0 20-32,20 0 0,-20 0-416,20 0 127,-20-1 161,21 1 128,-21 20 32,20-20 32,-20 19 96,0 1-64,0 0-31,0 0-97,-20 0-33,20 0 97,0-1 33,0-19 63,0 0 64,0 20-96,0-40-96,20 20 32,-20-20 32,20 0 64,-1 0-96,1 0 160,0 0 33,20-20 31,-1 20-32,1 0 64,39 0-31,0 0-97,0 0-96,2 0-96,18 20 0,0-1-64,1-19-33,19 20-159,-20-20-96,19 0 192,1 20 224,1-20 160,-21-20-64,0 20-192,-20 0 160,2 0-128,-22 0 64,0 0-32,1 0 0,-21 20 0,1-20 0,1 0 64,-23 20 160,-18-20 257,20 0 159,-20 0 161,0 0-224,0 0-97,0 0-63,21 0-225,-21-20-96,0 20-64,-21-20-32,21 20-64,0-20-32,0-19-32,-20 19 128,20-20-32,0 20-161,0-39-95,0 19 128,0-20 64,0 1-96,20-1-513,1 20-865,-21 0 1090,20 1 384,-20 19 96,0 20 128,0 0 385,0-20 287,-20 20-319,-1 0-257,1 0-128,-19 0 0,-21 0 160,-19 0 161,-20 0 127,0-20 1,-21 20 95,-18 0-319,-1 0-289,19 0-288,21 20-1987,20-20-3522</inkml:trace>
  <inkml:trace contextRef="#ctx0" brushRef="#br3" timeOffset="133172.6">22511 11425 13580,'-40'0'96,"-1"0"-1249,3 0 1057,-3 40 192,21-19 0,20 19-96,0-21-256,40 21 32,-19 0-64,37-1-97,-17-19-255,18 0 159,1 0 706,-1-20 767,2-20 386,-23 20 319,3-40 257,-3 21-512,-38-21-353,0 0-128,-18 1-289,-23-1-223,-17 0-321,-3 19-320,2 21-257,-1 0-1345,1 0-3523</inkml:trace>
  <inkml:trace contextRef="#ctx0" brushRef="#br3" timeOffset="134608.69">20486 12022 6053,'19'0'2915,"-19"-20"-2114,0 20 928,0 0-415,0 0-225,-19 0-417,19 0-287,-20 0-1,-20-20-288,20 20 192,-19 0-384,-1 0 288,1 0-352,-22-21 353,2 21-129,-21 0 96,1 0-32,-21 0-32,1 0 0,0 0-32,-20 0 0,19 0 96,1 0-64,-20 0 0,20 0-31,-1 0-33,1 0-32,0 0 32,40 0 0,0 0 0,-1 0-32,21 0 0,19 0 0,20 0 0,0 0-96,0 21 96,0-21 0,20 20-97,-1 0-223,1-20 384,0 0-192,0 20 96,0-20 32,-20 20-64,0-20 64,0 39 0,0-19-64,0 20 32,0-1-96,0 21 96,0-20-32,0 20 32,0-21 64,0 0 0,0 2-32,0-21 0,0 20 64,19-1-32,-19 1 0,0-1-32,0 1 64,0-20 0,0 20 192,0-40 33,0 19-1,20 1-64,0-20-64,0 0 64,19 0 1,1 0-225,1 0 96,-3 0-128,23 21 64,-2-21-32,40 20 32,-20-20 0,20 19 0,21 1-32,-1-20 64,0 0-64,19 19-64,-18-19-449,19 0 321,-19 0 32,-1 21 160,-1-21 0,-19-21 0,-18 21 32,-2-19 32,-20 19 288,1-20-320,-1 20 161,-19 0 127,-1-19-160,-19 19 0,0-20 32,1 20 129,-1 0-161,-20-21-64,18 21-32,-18 0-32,0-20-32,0 20 0,0 0 64,20-19-64,-20-1 32,0 0 0,0-20 0,-20 1 0,20 19 0,-18-40-64,18 1 32,0-21-160,0 0 128,0 1-64,0 0-385,18 19 65,2 20 320,-20 1 128,0 19 32,0 0-64,0 20 64,0 0 0,0 0-128,-20 0 0,2 0-32,-23 0 64,1 0 32,-19 0 64,-20 0 96,-2 0 353,-18 0-193,-19-20 289,-1 20-802,0 0 674,19 0-705,1 0 352,39 0-1922,1 20-2498</inkml:trace>
  <inkml:trace contextRef="#ctx0" brushRef="#br3" timeOffset="135760.76">22530 12280 15022,'0'-40'1761,"0"20"-704,0 0 609,20 1-449,-20 19 32,0 0-576,20 0-257,-20 0-223,0 19 95,0-19 160,0 40-127,0-20 63,0 20 0,0 20-128,0-41 33,0 21-97,0-21-128,0 22-32,20-21 32,-20 20-64,0-21-64,20 21-128,-20-20-193,19 0-575,-19-1-1379,0-19-1953,0 0-10826</inkml:trace>
  <inkml:trace contextRef="#ctx0" brushRef="#br3" timeOffset="150526.59">15086 1748 3427,'0'0'833,"19"-20"832,-19 20-224,0 0 353,0 0 288,0-20-608,0 20-385,0 0-129,20 0-159,-20-19-256,-20 19-225,20-20-256,-19 20-128,-1-20-32,0 20-64,-20 0 64,1 0-64,-21 0 63,21 0 33,-22 20 32,2 0-32,-20-1 224,19 1-160,1 20 0,19 1-64,-19-3 64,18 2-32,3 20 32,18 0-64,-1-1 96,21 1-64,21 19 64,-1-19 32,18-1-32,3-19-64,-1 20 96,19-20-64,0-21 0,21 1-32,0-20 64,-1 0 1,0 0-1,0-20-64,1-19-161,-21-1-127,0 0-32,2 0 224,-41-19 128,19-1 128,-19-19-64,0 0-64,-20 19 0,0 20 192,-20 1 737,0-1-64,1 19-353,-21-17-128,-1-3-95,-18 21-289,19-20-481,1 1-1441,-1 19-4067</inkml:trace>
  <inkml:trace contextRef="#ctx0" brushRef="#br3" timeOffset="151443.66">17289 20 6630,'0'-20'801,"-20"20"-769,20 0 384,-20 0-384,20 0 737,-19 0 384,-21 0 96,20 0-640,-19 0-321,-21 0-128,21 0-96,-42 0-64,23 0-64,-3 0-32,2 0-256,19 20 191,1 0 129,-1 19 0,20 1 193,1 0 159,19 0 0,0 19-96,19 1-256,21-1-256,0 1 32,19 0-32,20-1 95,2-19-31,-2 0 192,20 0 96,-20-21 64,0-19 225,0 0-33,2-19 96,-2-2 769,-20-18 225,1-1-353,-21-19-289,-19-1-287,-20-20-289,-20 1 641,-19-20 128,-21 19-513,1 1-192,-20 39-95,-61 40-257,1 0-1986,21 0-2050</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2:41:39.921"/>
    </inkml:context>
    <inkml:brush xml:id="br0">
      <inkml:brushProperty name="width" value="0.05292" units="cm"/>
      <inkml:brushProperty name="height" value="0.05292" units="cm"/>
      <inkml:brushProperty name="color" value="#0000FF"/>
    </inkml:brush>
  </inkml:definitions>
  <inkml:trace contextRef="#ctx0" brushRef="#br0">14352 6717 4964,'0'0'1249,"0"0"-288,0 0 1538,0 0-802,0 0 129,0 0-353,0 0-544,0-21-320,0 21-33,20 0 65,-2 0-353,2 0-192,21-19 32,-1 19-63,19-21-33,0 2 0,1 0 0,-21 19 0,22-21 64,-23 1-224,3 20-129,-1 0-31,-21-20-352,1 20-546,0 0-223,0-20 32,-20 20 31,0 0-127,0-20-929,-20 20-513,0 0-832</inkml:trace>
  <inkml:trace contextRef="#ctx0" brushRef="#br0" timeOffset="273.02">14789 6418 10153,'0'0'737,"18"0"-673,-18 0 769,41 20 416,-21-20 0,19 0-480,1-20-481,19 20-192,1 0 224,-1 0 321,2 20-225,-23-20-191,3 20-193,-21 0-32,0-20 64,-20 20 64,-20-1 96,0 1 96,-1 0 33,-19 0-97,22-20 0,-23 20-224,21 1-160,0-2-801,20-19-897,0 19-3010</inkml:trace>
  <inkml:trace contextRef="#ctx0" brushRef="#br0" timeOffset="1970.12">15702 6338 7431,'18'41'0,"-18"-22"32,21 21-32,-21 20 160,20-1 673,-20 2 191,0 17-767,20-18-161,-20-20-64,20 0 544,-20-21 417,19-19-224,-19 0 416,0 0-128,0-39-833,-19-1-352,19 0 128,0-19 32,-20 0-32,20-22-320,0 22-1217,0-1 864,0 21 481,20 19-257,-1-1 193,21 21 128,-20 0 64,0 21 64,-1-1 96,1-1-32,0 21-32,-20-20 0,0 0 32,-20 0 224,0-1 129,1 1-225,-1-20-128,-20 0-1121,20 0-1986</inkml:trace>
  <inkml:trace contextRef="#ctx0" brushRef="#br0" timeOffset="2395.14">16079 6478 14830,'0'0'224,"0"-20"-96,20 20-96,0 0 192,-2 0 128,23-20-223,-21 20-1,0-20-192,-1 20 224,-19-20 0,0 20-64,0-19 32,0-1 0,-19-1-32,-1 21-128,0 0-128,-21 0 32,23 0 64,-22 21 0,19-1 64,1-1 32,0 1 32,40 0 0,-20 20 64,41-20 32,-21-20 1,39 19-97,-19 1-161,-1-20-287,1 0-513,-20 20-1377,19-20-2210</inkml:trace>
  <inkml:trace contextRef="#ctx0" brushRef="#br0" timeOffset="2835.17">16475 6438 7751,'21'-20'2530,"-42"20"-1281,21 0-576,-20 0-321,0 20 385,2 0 64,18 0-449,-21 0-320,21-1-32,0 1 32,21 0 32,-3 0 64,2-20 33,0 0 31,1 0-64,-1 0-64,19-20 32,-39 0 0,20 0 0,0-19 32,-20-1 0,0 0 129,0-20-193,0 1-64,-20-1 0,0 1-32,-1-1 64,3 40 32,-2 0-32,-1 20 64,1 0 32,0 0 128,20 40-64,-18 0 97,36-1-65,-18 1-96,20 20 96,21-20-64,-21 0 1,19-20-97,1 19 32,-20-19-224,-1 20-225,1-40-31,0 20-193,0-20-480,-20 0-1185,0 0-2274</inkml:trace>
  <inkml:trace contextRef="#ctx0" brushRef="#br0" timeOffset="3513.21">16733 6498 9961,'0'19'1473,"0"-19"-1280,0 0 1184,20-19 96,-20 19-128,20 0-480,0 0-576,-20-20-97,20 20 96,-20 0-32,19 0-64,-19-20-160,20 20 65,-20 0-97,20-20 32,-20 20 0,0-20-96,0 20 256,0-20-192,0 20 128,0 0-32,-20 0-64,20 0-64,-20 0 32,1 0 0,19 0-64,-20 0-96,0 0 64,0 20 64,20 0-32,0 0 0,-20 0 160,20 0-128,20-1 96,0 1 0,0 0 64,19 0-128,-19 0 96,21-20-32,-1 0 32,-22 0 32,23-20-32,-21 0-128,19 0 32,-39 0-192,20 1 128,-20-1-192,0 0-129,20 20-159,-20 0-193,20 0 257,0 0 352,-20 20 64,19 19 160,-19-19-32,0 20 0,20-20 64,-20 1 96,0-2 64,-20 0 33,20-19 63,-19 0 0,-21 0 65,20 0-417,-19 0-384,-1-19-673,20 19-929,-1-19-2787</inkml:trace>
  <inkml:trace contextRef="#ctx0" brushRef="#br0" timeOffset="3700.22">17230 6498 14541,'0'0'1089,"19"0"-608,1-20 768,21 20-576,-21-20 95,18 20-479,-17 0-289,19-20-801,-21 20-609,-19-20-1248,20 0-4997</inkml:trace>
  <inkml:trace contextRef="#ctx0" brushRef="#br0" timeOffset="4104.24">17310 6219 11627,'-21'20'672,"21"20"-352,0-20 673,0 19 225,21 21-322,-1-20-543,-2 0-225,2-1-352,1-19-129,-1 20-63,0-20-257,-1 1-192,-19-21 257,0 19-33,20-19-1184,-20 0-450,0-19-447,0 19 1312,0 0 2243,0-21 1922,0 21-993,0 0-898,0 0 257,0 21-160,0-21-768,20 0-578,0 0 33,0-21 128,-20 21 160,19-20-97,-19 20 97,20-20 64,-20 0 0,0 0-160,0 20 32,0-19-192,0 19 64,0 0 31,20 0 482,-20 19 511,20 1-415,-20-20-225,20 20-352,-1 0-1442,1-20-3363</inkml:trace>
  <inkml:trace contextRef="#ctx0" brushRef="#br0" timeOffset="4212.25">17646 6418 8103,'-19'-20'-3235</inkml:trace>
  <inkml:trace contextRef="#ctx0" brushRef="#br0" timeOffset="4674.26">17846 6517 9577,'-20'20'4452,"0"-20"-4164,0 20 1057,-1 0 97,21 0-738,-20 1-543,20-2-161,20-19-353,1 19 129,-1-19 128,0 0-128,0 0-257,-1-19 289,1 0 256,-20-2-32,20 1 0,-20 20 0,-20-20 160,20 20-160,-20 0-32,20 0-32,-19 0 0,19 20 32,0 0-32,0 1 32,0-21 0,19 19-96,1-19-192,0 19 192,0-19 96,0 0 192,-20-19 96,19 19-96,-19-19 161,20 19 31,-20 0-128,20-21-95,-20 21-65,20 0 0,0 0-96,-1 0-32,-19 21-128,20-21-257,-20 19 65,0-19-161,0 19-159,20-19-449,-20 0-1186,0 0-2305</inkml:trace>
  <inkml:trace contextRef="#ctx0" brushRef="#br0" timeOffset="4941.29">18203 6021 8391,'58'-20'1250,"-37"20"1504,19 20-768,-20-1-673,19 1-352,-19 0-576,0 0-385,-20 0-257,0 20 129,0-21 96,-20 2-32,0-2-128,0 1-192,20 1-65,-19-21-544,19 19-2466</inkml:trace>
  <inkml:trace contextRef="#ctx0" brushRef="#br0" timeOffset="5078.3">18460 6517 18097,'40'20'192,"-40"-20"1473,0 0-864,20 0-1121,-40 20-1570,20-20-3747</inkml:trace>
  <inkml:trace contextRef="#ctx0" brushRef="#br0" timeOffset="6016.35">14352 7690 10634,'0'0'864,"20"0"-768,-20 0 513,38 0 256,-17 0 448,19-20-352,-1 20-577,1 0-288,19-20-96,1 20 0,-21-21-32,1 21-224,19-19-32,-18 0-193,-21 19-672,0-21-1089,-1 2-1890</inkml:trace>
  <inkml:trace contextRef="#ctx0" brushRef="#br0" timeOffset="6261.36">14728 7510 11434,'-20'0'96,"40"0"-128,-20 0 128,41 0 289,-3 0 480,3 0-65,-1 0-351,19 0-225,-19 0 128,-1 20 193,1 1-385,-20-21-32,-20 19 0,0 21 64,-20-21-31,0-19-97,0 21-128,-19-1 64,19 0 64,-20-20-64,20 20-545,1-20-1249,19 0-3010</inkml:trace>
  <inkml:trace contextRef="#ctx0" brushRef="#br0" timeOffset="7271.42">15463 7292 12011,'0'-20'705,"-20"20"95,20 0-575,-20 0-97,20 0 320,-19 0-32,-1 20-127,20-20 31,-20 20 32,20 0 33,-20 20-193,20-21-128,0 21 0,20-20-96,-20 0 0,20 0-32,19-1-32,-19-19-32,20 20-32,-1-20-1,1 0-127,-20 0-256,19-20-385,-19 20-256,1-19-193,-1-1-447,0 20-514,-2-20 802,-18 0 416,0 0 993,0 0 224,0 20 1826,-18 0-609,18-19-769,-20 19-383,20 0 63,-20 19 641,20 1-97,0-20-383,0 20-193,0 0-128,0 0 0,20-20-64,0 20-160,19-20-32,-19 0 224,0 0 64,0 0-96,-20 0-32,19 0-225,-19 0-255,0-20 192,0 20-129,0 0-576,0 0-192,0 0 1057,0 0 480,20 0 321,-20 0-289,0 0-128,0 20 257,20-20 127,-20 0 193,0 0 352,0 0-160,0-20-32,-20 0 96,0 20-416,20-20-321,0 0-224,0 0-128,0 1-288,0-1-289,20 20-448,0-20 385,20 0 63,-1 20-160,-19 0 289,0 0-129,1 0-1761,-3 0-3203</inkml:trace>
  <inkml:trace contextRef="#ctx0" brushRef="#br0" timeOffset="7826.45">15662 7372 9609,'0'0'640,"0"0"738,20 0 703,-20 0-735,20 19-417,-2 1-673,3 0-192,-1 0-416,0 0-641,19 0-1314,-19-1-3330</inkml:trace>
  <inkml:trace contextRef="#ctx0" brushRef="#br0" timeOffset="8656.5">16137 7074 11851,'0'-20'256,"0"20"-736,21 0 768,-1 0 0,20 0 449,-1 0-33,1 0-511,-1 20-257,-19-1 96,-20 2 224,20-2-32,-20 2 32,-20-2 385,20-19 160,-20 20-225,1 0-159,-1 0-161,20-20-224,-20 20-128,20-20-897,0 19-1922,0-19-4420</inkml:trace>
  <inkml:trace contextRef="#ctx0" brushRef="#br0" timeOffset="8787.5">16396 7451 14317,'0'40'448,"21"-40"225,-21 19 608,0-19-832,0 0-481,18 0-1666,-18 20-9512</inkml:trace>
  <inkml:trace contextRef="#ctx0" brushRef="#br0" timeOffset="9399.54">14471 8623 3331,'0'0'9385,"0"0"-8393,0 0-63,20 21 32,-1-21-64,21 19-224,0 21-225,19-20-128,0 20-127,2 0-97,18-21 0,0 21-192,0 0 96,1-20-224,-21-1-161,0 2-63,-19-2-609,-19 1-1442,-1-20-3298</inkml:trace>
  <inkml:trace contextRef="#ctx0" brushRef="#br0" timeOffset="9665.56">15145 8862 10602,'-20'-20'928,"20"20"-992,0 20 353,20-20 640,0 20 448,19-20-480,1 20-321,21 0-159,-22-1 255,1 2 65,-1-2-481,1 1-32,-20 0-128,0 0-96,-20 0 193,0 0 447,-20-1-63,0-19-65,-20 21-95,21-21-97,-21 0-320,0 19-32,21-19-416,-1 20-706,0-20-607,20 0-2243</inkml:trace>
  <inkml:trace contextRef="#ctx0" brushRef="#br0" timeOffset="10436.6">15919 9121 12844,'0'0'96,"0"0"-737,0 19 641,0 1 0,0 20 192,0 0 33,0-1-161,20 1 96,-20-20 352,0 0 161,20 0-65,-20-20-95,0 0 480,0 0-288,0-20-609,0 0-32,20-20-64,-20 20 64,21-19-64,-21 19-449,18-20-191,2 40 191,0-20 257,-20 20 96,21 20 192,-21 0 160,20 0-95,-20 0-97,0 0 0,0-1 32,20 1-32,-20-20 0,0 0 32,18 0 96,-18 0 96,0 0-256,21-20-32,-21 1 0,20 19-32,0-20 32,0 20 0,-1 0 32,1-20 225,0 20-1,0 20-32,0-20-256,-1 20 96,-19-20-32,0 19 96,0 1-160,0 0-160,0 20-737,0-40-897,0 20-1633,20-1-2114</inkml:trace>
  <inkml:trace contextRef="#ctx0" brushRef="#br0" timeOffset="10804.62">16575 9279 14830,'0'-19'800,"-20"19"-800,-1 0 192,3 0-127,-2 0-1,-1 19 96,1 1-128,20 20 32,-20-20 32,20 0 192,20-1-96,0 1-160,1 1 65,-1-21 31,-2 0 32,23 0-64,-21-21-64,0 21-64,-1-20 64,1-19 0,-20 19 0,0 0 0,0 0 96,-20 20 32,20-20 161,0 20-97,0 20-160,-19-20 288,19 20-192,19 0-128,-19 0-64,20 0-64,0-1-320,0 1-353,0 1-480,-1-21-1185,1 19-1858</inkml:trace>
  <inkml:trace contextRef="#ctx0" brushRef="#br0" timeOffset="11223.65">16733 9200 12427,'0'0'-1185,"0"0"-1089,0 0 2883,0 0 864,0 0-416,0 20-929,0-20-160,0 0 96,0 0-32,0 0-384,0 0-1378,0 0 321,0 0 1185,0 0-353,0 0-1697,0 0 224,-19 0 1505,19 0 578,0-20 127,0 20 192,0 0 225,0 0 800,0 0 865,-20 0-288,20 0-160,0 0-225,0 0-96,0 0-384,0 0-192,0 20-96,20-20 128,-1 0-160,1 0-385,20 0-224,19 0-160,-18 0 64,-1 0-96,-1 0-64,-19 0-801,0 0-192,0 0-929,-20 0-2658</inkml:trace>
  <inkml:trace contextRef="#ctx0" brushRef="#br0" timeOffset="11792.68">16575 9379 1761,'0'0'3427,"0"-20"-2370,-20 20 1634,20 0 96,0-20-737,-21 20-641,3 0-769,-2-20-383,-1 20-193,1 20-64,0 0-32,20 0 0,-18-1 0,18 1 64,18 1 0,2 18 64,0-19-96,21-1 64,-23 2 0,43-21 64,-22 0 192,-19 0-31,20-21 127,-20 2 257,-1-21 127,-19 21-159,0-22 32,0 22-225,-19-21-256,-21 20-96,20 0-160,0 0-32,1 20-288,19 0-353,0 0-416,0 0-737,19 0-608,21 0-2723</inkml:trace>
  <inkml:trace contextRef="#ctx0" brushRef="#br0" timeOffset="12031.69">16832 9061 10698,'-19'0'1025,"19"0"-609,0 20 1634,0 20-288,0-21-385,0 21-384,0 0-385,-20 19-191,20 1-65,0-20-384,0-1-96,0 1-641,0 0-160,0-21-512,20 2-1474,-1-1-3523</inkml:trace>
  <inkml:trace contextRef="#ctx0" brushRef="#br0" timeOffset="12305.71">17051 9379 7591,'0'0'6053,"-19"0"-6885,-1 19 607,0-19 322,0 20 127,20 1-160,0-21-128,20 19-193,0 1-31,0 0 192,-1-20 64,21 0-128,-20 0-32,19 0 416,-19-20 577,-20 0 96,20 1 192,-20-2-64,-20 21-161,0-20-191,1 1-609,-21 19-32,20-20-256,20 20-1121,-20 0-2435,20 0-8135</inkml:trace>
  <inkml:trace contextRef="#ctx0" brushRef="#br0" timeOffset="12529.72">17310 9498 5925,'0'19'1730,"20"-19"160,-20 0 1793,0 0-1569,0-19-769,0-1-416,0 0-256,0-20-1,0 20-351,18 1-33,-18-1-224,0 0-256,0 0 192,20 20-192,1 0-385,-21 20-640,20 0-1441,0 0-4037</inkml:trace>
  <inkml:trace contextRef="#ctx0" brushRef="#br0" timeOffset="13142.76">17627 9398 14637,'-20'-19'385,"-20"19"-866,20 0 802,1 0 255,-1 19-31,0 1-417,20 1-128,0-2-32,0 1 0,20 19-32,0-18-385,-1-21-159,21 20 319,-20-20 65,19 0-320,1 0 31,-20 0 321,1-20 32,-3-1 160,-18 21 32,0-19 160,0-1 224,0 20-223,0-20 63,-18 20 352,18-19 33,-21 19-417,21 19-64,-20 1-96,20-20-32,20 20 33,-20-1-1,21 2-96,17-1-193,-17-20-95,-1 20 128,0-20 160,0 0 128,-1 0-32,-19-20-32,20 20 32,-20-20 32,0-1-96,0 2-128,-20 19 0,20-20-64,0 20 96,0 0-32,0 20 31,0-1 65,20 22 0,0-21 32,0 40 32,0-21 97,-1 1-97,1 0-32,-20-1 32,0 1 96,-20-20 288,1 0 321,-21-20 192,20 19 64,-19-19-385,-1-19-352,-1-1-352,3 0-160,-3 0-96,21-20-193,0 21-672,20-1-2178,0-20-1954</inkml:trace>
  <inkml:trace contextRef="#ctx0" brushRef="#br0" timeOffset="13379.77">18162 9538 15919,'0'-21'800,"0"21"-2978,-18 0 1666,-3 0 896,1 0-64,0 21-95,0-1-129,20 20-64,20-21 64,0 2-32,21-2-160,-23 1-481,23 0 481,-21-20 64,18 0-224,-17 0-1153,-1-20-609,-20 0-2146</inkml:trace>
  <inkml:trace contextRef="#ctx0" brushRef="#br0" timeOffset="13596.78">18361 9200 15214,'20'20'897,"-20"0"-1025,0 19 512,0 1 1089,-20 20 65,20-21-833,0 21-449,0-21-96,0 22-192,0-22-128,0 1-609,0 0-512,0 0-257,0-20-319,0-20-1475,20 0-3202</inkml:trace>
  <inkml:trace contextRef="#ctx0" brushRef="#br0" timeOffset="13819.8">18480 9717 2402,'40'0'7559,"-19"-20"-7687,-3 20 640,2-20 2147,0 20-449,-20-20-1313,0 1-833,0 19-96,-20-21 32,-18 21-32,17 0 96,1 21 128,-20-2 0,40 1-96,0 0 225,0 20-225,20-20-64,0-1-224,21 1-97,-3-20-512,3 0-2209,-1 0-8874</inkml:trace>
  <inkml:trace contextRef="#ctx0" brushRef="#br0" timeOffset="14050.81">18798 9279 5445,'60'20'12171,"-21"-20"-12107,1 20 929,-1 0 929,1 0-224,1 0-513,-23-1-673,-18 22-480,-18-22 64,-2 21-480,-21 0-417,3-20-64,-3 20 97,21-21-417,20 2-1122,0-2-1408,0 1-8809</inkml:trace>
  <inkml:trace contextRef="#ctx0" brushRef="#br0" timeOffset="14158.81">18976 9796 14477,'0'40'1474,"20"-20"-1378,-20 0 1121,20-1-64,-20 2-1601,-20-21-4453</inkml:trace>
  <inkml:trace contextRef="#ctx0" brushRef="#br0" timeOffset="14685.84">14590 9638 16591,'-20'-21'801,"20"21"-641,0 0-256,20 21 96,-1-2 480,1 1 353,40 20-384,-1 0-513,0-21-129,2 21-31,-2-20 128,1 20-64,-1-21-449,-19-19-31,19 21-321,-39-21-641,19 0-2465</inkml:trace>
  <inkml:trace contextRef="#ctx0" brushRef="#br0" timeOffset="14894.84">15165 9796 13965,'0'0'1057,"21"20"-1185,-3-20 160,2 20 192,0 0 737,21 19 96,-21-18-513,-1-2-223,-19 1 31,0 0-128,0 0 353,-19 0-321,-21 0 96,-1-20-128,3 20-224,-3-20-704,1 19-674,40-19-1216,-19 0-3684</inkml:trace>
  <inkml:trace contextRef="#ctx0" brushRef="#br0" timeOffset="15277.88">15621 10055 14669,'-39'0'1378,"39"-20"-1442,-20 20 0,40 0 704,-20 0 962,39 20-513,2-20-289,-1 0-543,19 0-33,0 0-160,-19 0 0,19 0-192,-19 0-641,-20-20-512,1 20-288,-3 0-1731,-18 0-4867</inkml:trace>
  <inkml:trace contextRef="#ctx0" brushRef="#br0" timeOffset="15443.89">15761 9916 13068,'0'39'224,"0"1"-192,0 0 256,0-1 225,0 2-257,20-2-256,-20 0-288,0 2-97,20-2-191,-20-19-1186,19 0-2882</inkml:trace>
  <inkml:trace contextRef="#ctx0" brushRef="#br0" timeOffset="15717.9">16000 10313 14637,'0'20'417,"0"0"-994,18-1 385,-18-19 993,0 0 800,0 0-640,0 0-384,20-19-321,-20-1 321,0 0-1,20 0-384,-20 0-224,21 0 32,-1 1-32,0-1 0,-2-1-160,3 21 96,-1 0 96,0 0-64,0 0-545,-1 21-640,-19-21-1409,20 20-5830</inkml:trace>
  <inkml:trace contextRef="#ctx0" brushRef="#br0" timeOffset="16048.92">16396 10234 11146,'0'19'4292,"0"-19"-4516,0 20 224,-20 20 128,20-20 96,0 0-64,0 20-160,20-21 0,1-19 0,-3 20 0,2-20 96,0 0-160,1-20 0,-21 1 64,20-2 0,-20-18 0,0 19 32,0 0-32,0 0-64,0 0 128,0 20 257,0 0-65,0 20 192,0-20 65,0 20-353,18 0-128,-18 20-32,21-21-384,-1 2-705,-20-21-1602,40 19-3747</inkml:trace>
  <inkml:trace contextRef="#ctx0" brushRef="#br0" timeOffset="16266.94">16793 10293 12587,'-40'0'2307,"20"0"-2468,1 20 322,19-20 1056,0 20-449,0 0-479,0-1-225,19 2-128,21-2-128,-20-19-33,19 0-95,1 20-449,-19-20-640,-1 0-1538,0-20-4580</inkml:trace>
  <inkml:trace contextRef="#ctx0" brushRef="#br0" timeOffset="16475.95">16972 9975 15630,'20'60'417,"-20"-21"-417,0 21 192,20-20 1153,-20 20-288,20-21-833,-20 1-192,0 0-256,0 0-384,0-1-481,0-19-2050,19 0-5798</inkml:trace>
  <inkml:trace contextRef="#ctx0" brushRef="#br0" timeOffset="16684.96">17249 10313 13676,'-39'0'32,"19"0"-128,0 0 1570,0 20-1,1-20-736,-1 20-321,20-1 33,20 2 31,19-2-160,-19 1-127,39-20-225,-19 20-289,1-20-159,-23 0-1538,23 0-3619</inkml:trace>
  <inkml:trace contextRef="#ctx0" brushRef="#br0" timeOffset="17015.97">17389 10074 4612,'0'0'2242,"20"0"-288,-20 0 1313,20 0-1249,-1 0-673,21 20-256,0-20-480,-1 21 95,-19-2 257,20-19 64,-21 20-768,-19-20-97,0 20 448,0-1-191,-19-19-225,-21 21-32,20-1-96,0-1-160,20 1-641,0 0-480,0 0-705,20 0-2114,0-20-4996</inkml:trace>
  <inkml:trace contextRef="#ctx0" brushRef="#br0" timeOffset="17146.99">17627 10492 8648,'39'40'768,"-39"-21"-351,20-19 3074,-20 0-864,0 20-1378,20-20-929,-20 0-448,0-20-2050,0 20-4580</inkml:trace>
  <inkml:trace contextRef="#ctx0" brushRef="#br0" timeOffset="50001.86">14390 6179 7655,'0'0'1121,"20"0"-320,-20-19 288,21 19-865,-21 0-128,20-20 192,-20 20 161,0 0-65,0 0 225,0 0 383,0 20-223,0-20-256,-20 0-289,-1 0-96,1 0 0,2 0-64,-2 0 0,-21 0 0,-18 0-32,19-20 0,-19 20 32,-1-20 65,1 20 31,-20-20-128,18 20-32,-18 0 32,0 0-64,0 0 64,-2 0-32,22 0 32,1 20 0,-3-20 0,22 0 0,-21 0-32,21 0 32,-1 0-32,20 0 0,-1 0 64,3 0 64,18 0 96,-20 0-64,20 0-160,0 0 0,0 0 33,0 0 63,20 20 0,-20-20-32,0 20 0,0-20-32,0 19 0,0 21 0,0-20-32,0 20 32,0 0-32,0 0 0,0-1 0,0 1 0,0 20 0,0-21 0,18 21 0,-18-1 0,0 2 0,0-2 0,0 1 32,0-1 0,0 1 0,0 19 0,0-20 32,21 21-96,-21 0 0,0-1 64,20-20-64,-20 21 96,20 0-64,-20-2-32,0 3 64,0-22 0,0 21 96,0-1 161,0 1-161,0-1-64,0 1 32,0-1-128,-20 1 64,20-1 0,0 1-32,0-1 0,-20-20 96,20 21-64,-21 0-64,21-1 96,0-19-64,-18 19-32,18-19 64,0 0-32,0-1 0,-20 1 0,20-1 64,0 1-128,-20-21 160,20 21-64,0-20-288,-21 20 512,21-20-224,0 0 0,0-21-128,0 21 160,21-20-128,-21 20 32,0-21 96,-21 1-96,21 0 32,0 0-32,0 0 64,0 0-32,0-20-64,0 19 96,0-19-32,0 0-32,0 21 0,0-21 96,0 0-128,0 0 160,0 0 0,0 0 192,0 0-352,0 0 225,21 0-65,-21-21 96,20 21 0,0 0-224,19 0 160,-19 0 64,0 0-288,19 0 96,1 0 64,0 0 64,-1 0-96,1-19-32,19 19 32,2 0-32,-2 0 0,1 0 64,-21 0-128,21 0 32,-1 0 161,-18 0-97,17 0 0,-17 0 0,18 0-32,-19 0 0,19 0 96,-19 19-192,-1-19 128,1 0-32,-1 21 64,-19-21-128,21 0-225,-21 0 546,-2 0-289,2 19 0,1-19 64,-21 0-96,20 0 64,-20 0 32,0 0 32,0 0 0,0 0 32,0 0 32,0 0-128,0 0 0,0 0 64,0 0-32,0 0 160,0-19-256,0 19 64,0-21 64,0 21-64,-20-19 0,20-1 64,0 0 128,0-20-63,0 20 63,0-19-128,0-1-32,0 0 32,-21 0-32,21 1 96,0-22-32,0 22 32,-20 0 64,20-21 33,0 0-65,0 20-64,0-19-96,0-21 0,0 21 32,0-21 0,20 1 64,-20-1-160,0 1 192,21 0-160,-21-21 192,20 21-96,-20-21 32,0 21-96,20-21 0,0 1-32,-20 0 32,19-1 0,-19 1-64,0 0 160,0-21-128,0 20 32,0 1 32,0-20-32,-19 20-64,19-1 96,0 1-64,-20 20 0,20-20 32,0 19 32,-20 0-64,20 21 32,0-21-32,0 21-32,0-1 160,0 0-160,0 1 32,0 19-64,0 1-160,0 18-193,0 2-383,0-1-834,-20 40-1601,20-20-7816</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2:44:14.18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19612 9339 128,'20'40'8936,"0"-1"-8455,-20 1 672,20 19 384,-20 22 97,0-22-641,19 21-417,1-21-320,-20 1-63,20-40 127,-20 20-96,0-40-32,0 0 449,0-21-481,0-18-224,-20-21 0,0 1 96,20-1-32,-19 0-64,19-19-417,0-1-480,19 20-608,21 1 1153,0 19 864,-1 40-64,2-20 1,-3 40 287,3-20 33,-1 40-257,-21-20 1,-19 0-129,0 19-32,-19-18-63,-1-2-97,-21 1-32,21 0-384,-18-1-449,17-19-1409,1 21-4100</inkml:trace>
  <inkml:trace contextRef="#ctx0" brushRef="#br0" timeOffset="275.01">20069 9757 13100,'19'59'1217,"-19"-39"-833,0 0 545,0-20 481,0 0-385,0 0-321,0 0-351,0-20-225,0 20-160,0-40-32,0 20-481,0-19-224,20 19-704,-20 0-225,20 0 641,0 0 705,-20 20 224,0 0 192,20 0 64,-20 0 128,19 0 33,-19 0-33,0 20-288,0-20-1217,20 20-3236</inkml:trace>
  <inkml:trace contextRef="#ctx0" brushRef="#br0" timeOffset="714.04">20347 9816 13388,'0'0'1442,"0"0"-1827,0-20 449,20 20 192,-20 0-256,20-20-320,19 1-609,-19 19-32,-20-20 833,20 0 192,-20 0 129,-20 0 447,0 20 513,0 0-128,-19 0-480,19 20-193,0-20-160,-1 20-96,3 20-128,18-21-32,18 1-32,3 0-224,-1-20 128,20 20-257,-1-20 1,21 0-193,-21 0-288,1 0-96,-20-20-448,19 20-193,-39-20 97,20 20 1217,-20-20 704,0 20 32,-20 0-63,20 0 511,0 0-543,0 0-257,0 20-481,20 0-640,0-20-576,1 20-3044</inkml:trace>
  <inkml:trace contextRef="#ctx0" brushRef="#br0" timeOffset="801.04">20744 9836 1249,'40'0'4644,"-22"-20"-2370,-18 0-576,21 0-737,-21 1-833,0-1-320,0 0-1090,0 0-6501</inkml:trace>
  <inkml:trace contextRef="#ctx0" brushRef="#br0" timeOffset="945.05">20942 9757 9192,'20'39'1153,"0"-39"-1025,-1 20 65,-19 0 191,0-20-384,0 20-737,0-20-1505,0 0-3651</inkml:trace>
  <inkml:trace contextRef="#ctx0" brushRef="#br0" timeOffset="1047.05">21021 9578 12171,'0'0'-2691,"0"0"-5220</inkml:trace>
  <inkml:trace contextRef="#ctx0" brushRef="#br0" timeOffset="1320.07">21161 9737 11883,'20'20'833,"-20"-1"-641,0 1 1185,20-20-576,-20 20-673,19 0-96,1-20-513,20 0 193,-20 0 320,-1-20 128,1 20 65,0-40 351,-20 21 737,20-1-63,-40 0-642,0 0-159,0 0-225,1 20-192,-21 0-417,0 20-351,21-20-353,19 20-1089,0 0-1410,0 0-4195</inkml:trace>
  <inkml:trace contextRef="#ctx0" brushRef="#br0" timeOffset="1595.09">21458 9757 12043,'20'-20'1345,"-20"0"-960,0 20 1472,0 0-287,0 0-1026,0 0-544,0 20 64,21-20-32,-21 20 0,18-1-64,-18 1-96,20 0-160,0 0-32,1-20 192,-1 0 64,-2 0 31,-18 0 33,0 0 33,21-20 31,-21 0-64,0 20 32,0-20-32,0 20-32,0-19 0,20 19-193,-20 19-255,20-19-801,-20 20-1506,39-20-2242</inkml:trace>
  <inkml:trace contextRef="#ctx0" brushRef="#br0" timeOffset="1890.1">21954 9737 1761,'-38'-20'9801,"17"0"-9512,1 20 255,0 0 1346,0 0-1025,0 0-673,20 20-160,0-20 32,20 20 0,0 0-96,20-1 0,-1-19 32,2 20 0,-21 0 32,0 0 160,-20-20 33,0 20 287,-20 0 161,0-20-577,-1 19-192,-17-19 0,17 0-97,-19 0-511,0-19-129,1-1-32,19 0 257,20-20 351,0 20-2433,20-19-4998</inkml:trace>
  <inkml:trace contextRef="#ctx0" brushRef="#br0" timeOffset="2467.14">21975 9359 16239,'0'20'-128,"0"-1"224,0 22 897,0-2 384,0 0-608,0 22-513,0-1-224,20-1-256,-20-19-160,20 19-962,-2-39-992,23 20-1698,-21-20-832,19-20 2882,-19 0 2466,0-20 641,0 0 1025,0 0-832,-1-20 223,-19 21-160,0-1-672,0 0 0,0 20 576,0-20-32,0 20-833,0 20-320,0 0-31,0 0-33,0-1-32,0 1 0,20 0-257,0 20-351,0-20-161,0-20-224,-20 19-448,19-19 704,-19 0 128,20 0 225,-20 0 416,0 0 160,0 21 65,0-2 479,20 1 129,-20 0-224,0 20 31,0-20 193,21 19-481,-21 2-319,0-22 31,-21 1 32,21 0 32,-20-20 224,0 0 193,1 0-193,-1-20 97,0 0 127,0-20 33,20 1-193,0-1-159,40 0-289,-1 20-449,1-19-95,19 18 127,2 21 193,-2 0 96,-19-19 32,-1 19 128,1 0-32,-40 0-2723,20 0-11082</inkml:trace>
  <inkml:trace contextRef="#ctx0" brushRef="#br0" timeOffset="3203.18">19790 10711 13965,'0'0'-96,"0"0"-385,-19 39 481,19-19 64,0 40 160,0-21-31,19 1-193,1 0-161,0-20 194,21-1 255,-3-19 192,3 0 129,-2-19-193,-19-1-95,20 0 31,-20-20 0,-20 0-224,0 1-128,19 19-320,-19 0-225,0 20-127,0 0-97,0 40 609,0-1 128,20 21 96,0 0 224,-20 19 193,20-19-289,-20 20 0,0-41 224,0 1 481,0-1 288,-20-19-31,0 0-194,-19 0-63,-1-20-352,-19 0-417,19 0-128,-19-20-224,18 0-481,1-19-736,21 19-609,19-20-2595</inkml:trace>
  <inkml:trace contextRef="#ctx0" brushRef="#br0" timeOffset="3499.2">20525 10790 14765,'-20'-20'961,"1"20"-704,-1-20 800,20 20-513,-20 0-127,0 0-193,0 20 0,20 0 96,0 0-160,0 19 97,0-19-1,20 0-160,0 20-32,20-20-32,-21 0-192,21-20 32,0 19-160,-21-19-321,1 0-704,-20 0-3204</inkml:trace>
  <inkml:trace contextRef="#ctx0" brushRef="#br0" timeOffset="3644.2">20446 10889 352,'20'20'16656,"-20"-20"-16592,20 0 288,19-20 705,-19 20-320,20 0-513,-1-20-897,-19 20-2177,21 0-11660</inkml:trace>
  <inkml:trace contextRef="#ctx0" brushRef="#br0" timeOffset="4307.24">21240 10532 13580,'-39'-21'64,"19"2"-896,-21 19 479,3 0 321,18 19 385,-21 2-129,21-2-224,0 1 32,1 20 448,19-20 97,19 19-385,-19-18-192,40-1-320,-20 19-129,21-19-255,-23 0-257,2-20 769,-20 20 224,0-20 544,0 0 353,-38 20 0,18-20-289,-21 19-383,1-19-129,21 20-96,-21-20-32,20 0 0,20 20-64,0-20-321,0 20 161,20-20 288,20 20-96,-21 0 32,1 0 0,20-1 32,-19 2 193,-21-2 95,20 1 256,-20-20 353,0 21-64,0-2-352,0-19-225,0 20-352,0-20 64,18 20-289,2-20 65,1 0-128,19 0-417,-1 0-1345,1 0-2114,-20-20-5125</inkml:trace>
  <inkml:trace contextRef="#ctx0" brushRef="#br0" timeOffset="4538.25">21537 10592 14509,'0'19'-128,"0"1"96,0 19 929,20 2 640,-20 18-704,0-19-577,21-1-288,-21 21 161,0-20-386,0-1-351,20-18-674,-20 18-1792,0-39-4550</inkml:trace>
  <inkml:trace contextRef="#ctx0" brushRef="#br0" timeOffset="4682.26">21835 10909 14926,'20'0'2530,"0"20"-2146,-20 0 417,-20 19 288,0-18-929,0-2-352,1 22-993,19-22-1025,-20 1-3908</inkml:trace>
  <inkml:trace contextRef="#ctx0" brushRef="#br0" timeOffset="5158.29">22074 10651 16655,'-20'-20'224,"20"20"-640,0 0 544,0-20 449,40 20-97,-20 0 129,39 0-417,-19 20 64,19-20 129,-39 39-321,19-18 0,-39 18-128,20-19 32,-20 20 160,-20 0-32,1-1 96,-1-19 64,0 20 97,20-20-97,-20-20-96,20 20-160,0-20 128,0 19-160,20-19-512,0 0-513,0 0-545,19 0-1633,2 0-3652</inkml:trace>
  <inkml:trace contextRef="#ctx0" brushRef="#br0" timeOffset="5316.3">22570 10929 4932,'20'20'9449,"-20"0"-9289,0-20 609,0 19 672,-20 21-1056,0-20-257,20 1-128,-20-2-513,20 1-608,-19 0-1825,19-20-5543</inkml:trace>
  <inkml:trace contextRef="#ctx0" brushRef="#br0" timeOffset="5698.32">22788 10631 17168,'0'-20'448,"0"20"-1313,21 0 1506,-1 0 544,19 0-320,1 0-641,-20 0-256,-1 0-224,1 20 32,-20-20 128,0 20-577,0-1 385,0 2 127,0-1 161,0-1-224,0 1-416,20 0-385,-20 0 0,0 20 384,20-21 321,-20 1 224,0 0 160,0 0 448,-20 0 353,20-20-192,0 20-289,0-20-160,-20 0-128,20 0 0,0 0-96,0 0-192,0 20-737,-20-20-768,1 0-1442,19 0-3555</inkml:trace>
  <inkml:trace contextRef="#ctx0" brushRef="#br0" timeOffset="6074.34">23325 10611 12299,'0'0'833,"0"0"-1314,0 0 1218,0 20 673,-20 0-1058,0-1-288,20 2 96,0-1 192,20-1 33,-20 21-65,20-40-96,-2 20-128,3-20-96,-1 0 128,20 0-128,-21 0-128,21 0-640,-20 0-1539,20 0-4643</inkml:trace>
  <inkml:trace contextRef="#ctx0" brushRef="#br0" timeOffset="6269.35">23483 10651 14926,'0'19'512,"0"2"-128,0-1 1474,0-1 96,0 1-1089,0 20-705,0 0-96,0-21-224,0 21-417,0 0-800,0-20-1153,0 0-2723</inkml:trace>
  <inkml:trace contextRef="#ctx0" brushRef="#br0" timeOffset="6854.39">23205 11048 13773,'-20'21'192,"20"-21"-96,-20 19 1730,20 1-353,-20 0-1281,1 20-224,19-20-256,-20-20-673,20 19-2018,0-19-5541</inkml:trace>
  <inkml:trace contextRef="#ctx0" brushRef="#br0" timeOffset="7292.41">23781 10511 16079,'40'-19'1249,"-20"19"-1505,19 0 640,1 0 1250,-1 0-898,1 0-672,-20 0-128,1 40-224,-3-21-64,-18 22 192,0-22-97,-18 21 1,-3 0 32,1-20 96,0 19 128,0-19-32,20 20-32,0-20 96,0-1 0,0 1 0,20 20 0,-20-20 0,20 0-32,0 0 0,1-1 0,-21 2 0,18-2 0,-18 1 0,-18 1 96,18-21-96,-21 19-32,1-19-32,0 20-128,0-20-577,-19 0-640,-1 0-738,1 0-1728</inkml:trace>
  <inkml:trace contextRef="#ctx0" brushRef="#br0" timeOffset="8130.46">22748 10670 6277,'-18'-19'929,"18"19"833,-21 0 320,21 0-192,0-20-417,0 20-448,0 0-128,0 0-160,21 0-385,-3 0-192,-18 0 192,20 0-223,21 20-97,-21-20-64,19 19-321,-19 2-159,20-21-33,-40 20-63,19-1 95,-38 1 321,19 0 192,-20 0 96,0 0 64,20-20-32,-20 20-64,-1-1-64,21-19-32,-18 0-96,18 20-128,18-20-160,3 20-1,-1 0 257,0-20 160,0 20 32,-20 0 96,0-20 289,0 20 319,0-20-63,-20 19-321,20-19-95,-20 21-161,-21-21-289,23 0-479,-2 0-481,-1 0-2339</inkml:trace>
  <inkml:trace contextRef="#ctx0" brushRef="#br1" timeOffset="10255.58">19513 8902 14029,'0'0'192,"0"0"-256,0 0 32,20 20 32,20-1 0,-21 21 160,21-20 32,0 20-128,19 19 160,0-19 97,22 20 319,18 0-287,19-1-225,1 1-128,21 0 64,-1-1-32,19 21 32,21-1 0,-20 1 0,20 19 32,-1-19 0,20 19-32,-19 1 64,21-1-63,-2 0-1,0 0 32,-19 0 128,19 1 0,1 0-160,-1-1 64,-20 0 64,-58-39-192,-1-1 97,-20 1 63,21 0-32,-1-1-64,19 1-64,-19-1 0,1-19-449,-41 0-608,-20-21-576,1 2-1154,-40-21-1697</inkml:trace>
  <inkml:trace contextRef="#ctx0" brushRef="#br1" timeOffset="10847.62">23404 8902 13100,'-40'20'256,"19"-20"32,3 19 1,-2 2 159,-21-2 193,3 21-129,-23 0-288,22 20-63,-21-1 127,21 21 96,-41-1-96,21 0 1,-20 20 63,0 1 64,-2 0-191,2 19-161,0 0 224,0-19 417,-21 19-97,-19 0-480,20 0 97,0-20 127,-21 21-32,21-1-128,20 0 65,-2-19-33,2 19 32,0 0-32,0 0-192,19-20 32,1 2 65,0 18 31,-2-20-128,23-20 64,-23 0 96,21 1-192,1-20-256,-1-1-257,20-19-384,1-20-992,-1 0-2115</inkml:trace>
  <inkml:trace contextRef="#ctx0" brushRef="#br1" timeOffset="14050.8">792 11625 13132,'-39'39'-96,"39"-39"96,0 0 640,0 20 834,0-20-129,19 0-672,1 0-289,0 0-96,1 20 129,17-20-289,3 0 0,18 0-256,-19 20-224,0-20-161,-1 0-128,1 0-544,-20 0-1153,-1 0-2595</inkml:trace>
  <inkml:trace contextRef="#ctx0" brushRef="#br1" timeOffset="14401.82">1011 11526 12748,'-20'0'1121,"20"0"-1506,0 0 289,0 0 481,0 19 575,20-19-351,0 20-353,19-20-192,-19 20-32,20 0 0,-1-20-32,-19 20 0,20 0 0,1-1 0,-23 1-32,2 0 0,1 0 64,-1 0-32,-20 0 32,20-1 0,-20 1 65,-20 0 31,0 0 0,-21 0 64,23 0 0,-23-1-192,1 2 96,1-2-1121,-1 0-2242,0-19-8872</inkml:trace>
  <inkml:trace contextRef="#ctx0" brushRef="#br1" timeOffset="17500">5080 12618 4644,'-20'0'1569,"20"0"-1312,0 0 287,0 0 1122,0 0-481,20 0-384,-20 0-161,0 0-95,21-20 31,-21 20 1,20 0-65,-2 0-191,3 0-65,-1-20-160,0 20-32,19-20-64,1 1 0,-20-2-192,19 2-193,1 19-223,0-20-225,-19 0-224,-3 20-32,2-21-384,1 21-1474</inkml:trace>
  <inkml:trace contextRef="#ctx0" brushRef="#br1" timeOffset="17825">5338 12339 4131,'0'0'641,"0"0"-321,0 0 1186,0 21 95,0-21-640,20 0-384,0 0-97,0 0 33,0 0-97,19 0-128,-19 0 65,1 0-1,-1 0-96,0 0-96,-2 0 1,3 0 31,-21 19-96,20-19 0,-20 20-64,0 0 0,0 20-96,-20 0 160,20-21-64,-21 21 0,21 0-96,0-20-609,-18 19-2049</inkml:trace>
  <inkml:trace contextRef="#ctx0" brushRef="#br1" timeOffset="18840.07">7621 12677 6502,'-20'0'480,"20"0"-320,0 20 449,0-20 608,0 0-128,0 0-448,0 0 159,0 0 65,0 0-224,0 0-1,0 0-319,20 0-97,-20-20-128,21 20-96,-1-20 32,-20 1-32,18-1 0,23 0 0,-21 20 0,19-20 32,-19 0-128,0 1-481,0-2-1152,0 2-2211</inkml:trace>
  <inkml:trace contextRef="#ctx0" brushRef="#br1" timeOffset="19136.09">7800 12419 6534,'40'0'768,"-20"-20"-928,0 20-544,-20 0 608,19 0 992,1 0 129,0 0-544,-20 20-289,20-20 192,-20 0 449,21 0-288,-21 19-289,18-19 192,-18 21 193,0-1-65,0 0 1,0-1-193,0 2-191,0-2-1,0 1-64,-18 0-256,18 0-897,0 0-1858</inkml:trace>
  <inkml:trace contextRef="#ctx0" brushRef="#br1" timeOffset="19860.12">10183 12638 11370,'-21'19'929,"21"-19"-929,0 0 1089,0 0 673,0 0-1186,0 0-255,21-19-65,-1 19 32,-2-20-96,23 0 65,-1 0-193,-1 20-32,1-39-160,0 39-353,-1-21-448,-19 2-544,0-1-417,1 0-576,-21-1-1986</inkml:trace>
  <inkml:trace contextRef="#ctx0" brushRef="#br1" timeOffset="20110.14">10381 12399 8391,'0'0'961,"0"0"-736,20 0 383,-20 0 321,39 0 0,-19 0-353,20-20-351,-1 20-33,-19 0 320,21 0 33,-21 0-449,-2 0 0,-18 0 32,0 20 128,21 0 129,-21-1 191,-21 22-159,3-21-161,18-1-160,-20 21-96,0-20-416,20 0-866,0 0-2689</inkml:trace>
  <inkml:trace contextRef="#ctx0" brushRef="#br1" timeOffset="20802.18">13021 12697 11594,'-20'20'609,"0"-20"-513,20 0 1121,-19 20 385,19-20-353,0 0-833,0-20-223,19 20 31,-19-20-64,40 0-64,-20 0-32,19 1-64,2-1 0,-1 0-32,-1-20-384,-19 21-513,0 19-1409,0-21-2339</inkml:trace>
  <inkml:trace contextRef="#ctx0" brushRef="#br1" timeOffset="21075.2">13080 12438 11466,'20'0'481,"1"0"-449,-1-19 288,18-1 481,3 20-128,-1-20-161,-1 20-320,1-19-224,-20 19 96,-1 19 96,1-19 65,-20 20 95,0 0 0,0-1 33,-20 22 63,20-21-32,0-1-31,-19-19-97,19 21-160,-20 18-128,20-19-352,0 20-866,0-21-1728,0 1-6439</inkml:trace>
  <inkml:trace contextRef="#ctx0" brushRef="#br0" timeOffset="27341.56">16137 11267 9673,'0'0'897,"-18"-20"-161,18 20 738,0 0 479,-20 0-767,0 0-738,20 20-192,-21 19 257,1 1-33,0 0 33,20 20-193,-18-20-192,18 19-64,0-19-32,18 20 0,2-21 0,0 1 32,21 0-128,-3-1-384,-17-19-225,19 20-288,-20-20-352,-1-1-737,1 2-961,0-21-5156</inkml:trace>
  <inkml:trace contextRef="#ctx0" brushRef="#br0" timeOffset="27616.57">16356 11585 12267,'-20'0'1602,"20"0"-1186,0 0 257,0 0 864,20 0 161,0 20-769,21 0-353,-3 19-416,3 1-64,-3-20-64,3 20 129,-1-21-290,-1 1-31,1 0-192,-1 0-193,-19-20-127,0 20-545,-20-20-1186,0 0-1024,0-20-3940</inkml:trace>
  <inkml:trace contextRef="#ctx0" brushRef="#br0" timeOffset="27847.59">16654 11486 9769,'0'0'1377,"-20"0"-1217,1 19 833,-1 2 320,0 18-384,0 1-256,-19 19-161,19-19-319,-1 20-129,1-21 0,20 1-321,0-20-800,20 0-960,-20-20-1443</inkml:trace>
  <inkml:trace contextRef="#ctx0" brushRef="#br0" timeOffset="28309.6">16813 11128 5605,'19'0'4196,"-19"0"-3171,-19 0 640,19 0-63,0 0-673,-20 20-513,20 0-160,-20 0-95,20-1 31,0 1-32,-20 0 128,20 0 0,0 19-63,0-19-65,20 0-96,-20 20-32,20-20 0,0-1-128,-1 2-289,1-21-447,0 19-866,1-19-1633,-1 0-5958</inkml:trace>
  <inkml:trace contextRef="#ctx0" brushRef="#br0" timeOffset="28489.62">16951 11267 7527,'0'20'2690,"21"-20"-480,-21 19-288,0 21-1089,0-20-673,0 20-256,0 0-577,20-21-224,0 2-544,-20-2-513,20 2-2210</inkml:trace>
  <inkml:trace contextRef="#ctx0" brushRef="#br0" timeOffset="28655.62">17012 11148 13933,'-20'0'1665,"20"0"-1408,0-20-1,0 20 32,20 20-352,0-20-929,-1 20-2274,1-20-3139</inkml:trace>
  <inkml:trace contextRef="#ctx0" brushRef="#br0" timeOffset="28870.64">17131 11069 11498,'0'-21'2178,"0"21"-1121,0 21 1250,0-21-674,19 19-576,1 21-480,0-20-385,0 20 0,0-21-288,-1 21-481,-19 0-768,20 19-224,-20-19-193,-20-1-64,1 1-512,19 0-673,-20 0-3010</inkml:trace>
  <inkml:trace contextRef="#ctx0" brushRef="#br0" timeOffset="29060.66">17330 11724 12427,'18'40'2595,"-18"-21"-1634,-18 21 672,18-20-191,-20 20-962,-21 0-576,21-21-1153,1 21-1186,-1-20-4932</inkml:trace>
  <inkml:trace contextRef="#ctx0" brushRef="#br0" timeOffset="29714.69">17745 11526 8199,'-18'0'5638,"18"0"-5734,-21 0-33,21 19 386,0-19 63,-20 40-224,40-20-64,-20 20-64,21-21-96,17 1-160,-17 20 95,19-40-95,-1 20 160,-19-20 160,20-20 256,-20 20 65,-1-40 223,1 20 353,-20 1-96,20-21-192,-20 20-481,0 0-160,-20 0-64,20 20 32,0 0-225,0 0 33,0 20 192,20 20 32,0 0 0,0-1 32,-1 1 32,1 19-64,0-19 0,0 20-32,-20-20 0,21-2 64,-21 3 32,0-21 513,-21 0 63,1-20 97,-20 20-32,1-20-289,-1 0-384,1-20-288,-1 0-160,0-20-353,21 0-609,-1 0-1728,0 1-4806</inkml:trace>
  <inkml:trace contextRef="#ctx0" brushRef="#br0" timeOffset="30062.71">18182 11088 10537,'0'-19'513,"0"-2"-129,0 21 2019,0 0-930,0 21-736,0-2-97,-20 1 33,20 20-32,-18-20-353,18 19-96,0 1-64,0 0 32,18-1-224,-18-19 128,20 0-160,21 0-64,-21 0-256,-2-20-321,3 0-1281,-1 0-2851</inkml:trace>
  <inkml:trace contextRef="#ctx0" brushRef="#br0" timeOffset="30220.72">18342 11227 3651,'0'20'9993,"19"0"-9352,-19 0-96,0-1 447,20 1-703,0 0-289,-20 0-865,20-20-1089,0 20-2242</inkml:trace>
  <inkml:trace contextRef="#ctx0" brushRef="#br0" timeOffset="30356.73">18401 11108 13741,'0'0'-929,"0"20"-1762,0-20 2339,20 0-1858</inkml:trace>
  <inkml:trace contextRef="#ctx0" brushRef="#br0" timeOffset="30588.74">18480 11048 11594,'20'0'193,"-20"0"-225,20 21 1441,1-21 192,-3 19-896,22 1-353,-19 0 97,-1 20-129,-20-20-224,0 19-96,0 1-640,0-20-385,0 19-321,0-19-287,-20 0-577,20 0-1698</inkml:trace>
  <inkml:trace contextRef="#ctx0" brushRef="#br0" timeOffset="30890.76">18679 10869 13484,'20'-20'0,"-20"20"609,20 20 1281,0 20-609,19 0-609,-19 20-319,0 0 31,0 19 97,0 0-481,-20-19 192,19 19-192,-19-20-32,0 2-32,0-2-128,0-19-1,-19 0 65,-1-20-128,-20 19-417,20-19-1569,-39 0-6662</inkml:trace>
  <inkml:trace contextRef="#ctx0" brushRef="#br0" timeOffset="31431.79">16634 12379 9192,'20'40'865,"-20"-21"-737,0 22 1281,0-21 97,0 20-865,0-21-321,0 1-192,0 20-64,0-1-32,0 1-32,0 0 0,0-20-352,0-1-353,0 1-1153,0-20-2466</inkml:trace>
  <inkml:trace contextRef="#ctx0" brushRef="#br0" timeOffset="31740.81">16496 12539 10762,'-21'0'1729,"21"0"-1793,-20 0 449,20-21 1344,0 21-640,0-19-544,20-1-65,-20 0-127,21-1-129,-1-18-96,-2 19-160,3 1 32,-1-2-64,0-18 64,0 39 0,-1-20 0,-19 20 0,20 0 128,-20 0 32,20 0-96,-20 20 32,20-1-96,0 1-64,-1 1 96,1 18-192,0-19 0,0-1-288,0 2-1218,-1-1-2786</inkml:trace>
  <inkml:trace contextRef="#ctx0" brushRef="#br0" timeOffset="34010.94">18381 12260 8936,'-20'0'1121,"20"0"-641,0 0 1570,0 0-192,0 0-1121,0 20-97,0-20 65,20 39 32,0-19 64,0 1-193,0 18-95,-1 0-161,-19-18 0,20-1-352,-20 0 96,0 20-96,20-21 0,-20 1-128,20 20-160,-20-20-224,21-20-321,-21 19-224,18-19-481,-18 0-1280,0 0-5126</inkml:trace>
  <inkml:trace contextRef="#ctx0" brushRef="#br0" timeOffset="34386.96">18302 12518 10409,'-20'0'961,"-1"0"-737,3 0 737,18 21 673,0-21-673,-20 0-481,20-21-320,0 21 97,20 0-1,-20-19-64,18-1-128,-18 0 64,21-20 64,-21 20 65,20-19 31,-20-2-192,20 22-96,-20-21 192,0 20 32,0 0-63,20 0 31,-20 20-160,0 0 64,19 0 160,-19 20-128,20 0-160,0 0 64,20-20-32,-21 20-288,21 0-224,1-20-449,-23 0-897,22 0-3523</inkml:trace>
  <inkml:trace contextRef="#ctx0" brushRef="#br0" timeOffset="35295.01">18500 12618 9961,'0'0'2658,"0"0"-2369,0 0-1,0 0 481,0 20-225,0-20-320,0 19-31,0 1 95,20 20 64,-20 0 129,21-21-97,-21 22-224,18-2-160,-18 21 32,20-20-96,-20 19-128,0-19 64,0 0 192,-20-1 32,20 1-32,-18 0 256,-3-20 33,-19 19-225,20-18-96,-39-2-128,0 1-96,-1 19 63,-19-18 1,-1-1-32,1-20 224,-20 19 32,0 2 289,-2-21-193,2 0 32,-19 0-64,19 0-160,-20 0 224,-1-21-224,1 21 0,-1-19-32,1-1 161,-19-1-161,19-18 32,-1 0 32,1-2-32,-19 2 0,19-1 32,-1 0 192,21 1 64,-20-21 193,40 20-65,-21-19-448,21 18 384,19-17-320,-19 17-64,20-18 64,-2 19-32,2 0 0,-1-19 64,21 19 0,-21 0 129,21 1 95,-1 19-128,20-1-96,20 21-128,0 0-128,0 0-609,0 0-256,20 21-512,20-21-1602,-20 20-1762</inkml:trace>
  <inkml:trace contextRef="#ctx0" brushRef="#br0" timeOffset="48970.8">19413 12319 7719,'0'0'320,"0"0"-416,0 0 256,21 20 513,-21 20-65,0 0 289,0 20 192,20-21-416,-20 1-417,0 20-160,0 19-64,0 20 32,-20-19 32,20 0-64,0-21 65,-21 1 191,21-20 0,0-21-64,0 1 193,0-20-97,0 0-352,0-20-96,21 1-96,-21-1-97,0 0-159,20 0 31,-20-20 33,20 20 256,-2-19 128,-18 19 160,21 20 545,-1 0 95,-20 0-223,20 20-193,-20 19-160,20-19-128,-1 20-64,-19 0-288,0-1-577,20 1-1441,0-20-2594</inkml:trace>
  <inkml:trace contextRef="#ctx0" brushRef="#br0" timeOffset="49785.84">19950 12936 6758,'0'-20'5189,"0"-1"-4901,-20 21 417,20 0 640,-21 0-736,21 0-577,-20 0-128,2 0-33,18 21 97,-20-1 32,-1 20 0,21-1 0,-20 1 32,20 0 0,0-1 0,0 21-32,20-20-32,1-21-32,17 22 64,3-22 0,-1 1 0,-1-20 0,1 0 32,-1 0-32,1-20-32,0 1 32,-21-2 32,1 1 65,-20 1 191,20-1 160,-20-20-31,-20 0-65,20 1-32,-20 19 97,-19-20-257,19 20-192,0-19-64,-19 39-97,19-20-383,0 20-769,0 0-673,0 0-1153,1 0-6597</inkml:trace>
  <inkml:trace contextRef="#ctx0" brushRef="#br0" timeOffset="50190.87">19930 13035 5188,'0'20'2211,"0"-20"-130,0 0 290,0 0-930,0 0-608,0 20-417,0 0-95,0 0-33,0-20-96,0 19-192,-21 1 0,21 0-96,0 0-96,0 0-225,0-20-512,0 20-480,0-20-673,0 0-2050</inkml:trace>
  <inkml:trace contextRef="#ctx0" brushRef="#br0" timeOffset="50478.88">19950 13174 7366,'20'0'1025,"-20"0"385,19 0-65,1 20-1089,0-20-288,0 0-192,0 0-288,-1 0-289,1 0-705,-20 0-351,20 0 255,-20 0 577,0-20 801,0 20 160,0 0 256,-20-20-160,20 20 352,0-20 1122,0 20 191,0 0 33,0 0-224,0 20-481,0-20-65,0 20-287,0 0-417,0 20-416,0-21-1569,0 1-4357</inkml:trace>
  <inkml:trace contextRef="#ctx0" brushRef="#br0" timeOffset="51119.92">20525 12360 8840,'0'-21'1345,"-20"21"-448,20-20 1313,0 20-672,-19 0-962,19 20-416,-20 1 64,0 18 193,20 0 255,-20 2-127,20-2-65,-20 1-287,20 0-193,0 39 32,0-19-32,0 20-64,0-21-161,20 1-159,-20-20-160,20 19-97,0-39-192,0 20-448,-1-40-1858,1 20-2979</inkml:trace>
  <inkml:trace contextRef="#ctx0" brushRef="#br0" timeOffset="51393.93">20685 12776 11018,'0'-19'1057,"-21"19"-1185,21 0 1473,0 0 705,21 19-897,-21 1-320,38 1-417,-17-1-159,-1 19-225,18-20 32,-17 22-257,19-21-255,-1 0-417,-19-1-416,20 1-1025,-20 0-1474,-1-20-5380</inkml:trace>
  <inkml:trace contextRef="#ctx0" brushRef="#br0" timeOffset="51625.95">20962 12697 14509,'-20'0'289,"-20"20"-193,21 0 1121,-1 0-128,0 19-737,-21 2-320,23-2-160,-2-20-160,0 22-577,-1-1-384,21-21-865,0 1-1249,0 0-5157</inkml:trace>
  <inkml:trace contextRef="#ctx0" brushRef="#br0" timeOffset="52058.97">21120 12319 3299,'0'0'5413,"0"-19"-4869,0 19 898,0-20 928,0 20-897,0 0-768,-18 0-385,18 0-256,-20 20 64,20-20 1,0 19 31,-21 22-128,21-22 224,0 1 32,-20 19-128,20-18 33,0-1-33,0 0-128,20 20 0,-20-21-128,21 1-417,-21 20-512,20-20-736,-2-20-1442,2 19-4645</inkml:trace>
  <inkml:trace contextRef="#ctx0" brushRef="#br0" timeOffset="52238.98">21260 12459 12940,'0'20'448,"0"0"-352,0-1 289,0 2-161,0 18-224,0-19-577,0 0-1024,0-20-1538</inkml:trace>
  <inkml:trace contextRef="#ctx0" brushRef="#br0" timeOffset="52396.99">21300 12360 12139,'-20'0'769,"20"0"-1250,0 0 481,0 19 32,0-19-1761,20 0-3492</inkml:trace>
  <inkml:trace contextRef="#ctx0" brushRef="#br0" timeOffset="52628.01">21379 12360 5893,'20'0'2466,"-1"19"-768,-19-19 768,20 20-544,-20 0-512,20-1-482,-20 2-191,0-21-224,20 20-481,-20 0-32,0 20-353,0-21-191,0 21-898,-20-20-1472,20 0-3332</inkml:trace>
  <inkml:trace contextRef="#ctx0" brushRef="#br0" timeOffset="53082.03">21578 12240 8808,'0'-20'2210,"0"20"-2306,0 0 1633,0 0 545,0 0-1505,0 20 224,20 0 95,-20 0-223,18 19-128,3 2-65,-1-2-192,-20-19 33,20 20-1,-20-20-32,20 19-32,-20 1 33,0 20-33,19-21-32,-19 21-128,0-1-32,0 2-160,-19-22-160,-1 21 64,20-1-96,-20-19-1,0 0 1,-19 0-96,19-21-225,-1 21-448,1-20-2594</inkml:trace>
  <inkml:trace contextRef="#ctx0" brushRef="#br0" timeOffset="54326.1">22015 12717 352,'0'20'11563,"-20"-20"-10762,20 0-129,0 0 257,0 0 96,20-20-384,-2 20-33,3-20-191,-1-20-97,0 21-192,19-1-96,-19 0-64,0 0 32,0 0-32,0 1-192,-20-2-97,19 21 129,-19 0 0,0 0 64,20 0 32,-20 0 0,0 21-96,0-2-33,0 1-191,0 0-64,0 0 95,0 19 321,20-19 64,-20 0 64,20-20 257,0 20 127,-1-20 161,1 0-33,0 0 1,1 0-65,-21-20-288,20 0-256,-20 0-224,18 20-449,-18-19-704,0-1-1314,20 20-2562</inkml:trace>
  <inkml:trace contextRef="#ctx0" brushRef="#br0" timeOffset="54752.13">22173 12995 9673,'-20'20'2082,"0"-20"-2595,20 0 673,0 0 545,0-20 96,20 20-257,-20-19-255,20-21-225,0 40 0,0-20 352,-1-1 225,1 2-385,-20 19-96,20 0-32,0-20-96,-20 20-96,0 20 64,0-20 0,0 19 0,20 2 0,-20-21 0,0 20-32,0 0 64,19-20 32,-19 0 64,20 20 353,-20-20 95,20-20-191,1 20-97,-1-20-96,-2 0 64,2-1-128,-20 2-224,0-1-512,0 1-129,0-1-192,0-1-929,0 21-2337,0 0-5317</inkml:trace>
  <inkml:trace contextRef="#ctx0" brushRef="#br0" timeOffset="55271.15">22829 12697 6918,'0'-40'5926,"0"21"-6983,-20 19 320,20-20 1442,-21 20-193,21 0-384,-20 0 0,20 20-96,0-1 0,-20 1 0,40 20-64,-20-20-256,0 19-96,20-19 320,1 1 64,-1-1 96,19-1 32,-19-19 0,20-19 96,-21 19 97,21-41 31,-20 21-64,-20 1-192,20-1-384,-20-20-481,0 20 353,0 20 128,0-20-1,-20 20 161,20 20-160,20 0-160,-20 20 448,0 19 64,19-18 32,1 17-32,-20 3-96,20-2 96,-20 1 737,20-20 480,-20-1 32,0-19 96,-20 0-95,20 0-546,-20-20-351,-19 0-225,19 0-256,-20-20-224,1 0-641,19 0-897,-20 0-2562</inkml:trace>
  <inkml:trace contextRef="#ctx0" brushRef="#br0" timeOffset="55784.18">23305 11982 8840,'-20'0'993,"-1"0"-641,-17 0 1570,38 0-321,-21 20-768,1 0-128,20 0 32,-20 19 31,20-19-159,0 20-257,0 0-224,0-1-64,20 1-32,-20 0-320,20-21-160,1 1-385,17 1-96,-17-2-320,-1-19-833,0 0-2562</inkml:trace>
  <inkml:trace contextRef="#ctx0" brushRef="#br0" timeOffset="55964.2">23384 12161 9865,'0'39'672,"0"-19"321,0 0 289,0 20-706,20-20-512,-20-1-512,0-19-513,20 20-737,-20-20-2978</inkml:trace>
  <inkml:trace contextRef="#ctx0" brushRef="#br0" timeOffset="56094.2">23443 12141 10602,'0'-20'704,"-19"20"-1312,19 0 544,0 0-609,0 0-4708</inkml:trace>
  <inkml:trace contextRef="#ctx0" brushRef="#br0" timeOffset="56332.21">23543 11961 12523,'19'21'1282,"-19"-1"-706,20 0 577,0 0-64,1 19-608,-1-19-321,18 20 32,-17-20 32,-1 19-64,0 1-96,-1 0-128,-19-1-160,0-19-480,-19 20-802,-1-20-2530</inkml:trace>
  <inkml:trace contextRef="#ctx0" brushRef="#br0" timeOffset="73511.2">19513 13572 2690,'0'0'2819,"0"0"-4100,0 0 1441,0 0 2786,0 0-1184,0 0-609,0 0 225,0 20 191,0-20-288,-21 0-192,21 0-256,21 0-256,-21 0-193,20 0-224,0 0 32,19 0-96,1 0-96,19 0 32,1-20 0,-1 20 0,2 0-32,18 0 0,0 20-32,0-20 64,20 0-32,-18 0-64,18 0 64,0-20 64,-20 20-128,20 0 96,-19 0-32,-22 0 64,23 0-64,-22-20 33,0 20 127,1 0 64,-19-20 32,18 20 0,-19 0 1,-1-20-1,21 20 224,-21-20-159,1 20-1,-1 0-256,-19 0 32,20 0-96,-19 0-96,-3 0-320,-18 0-289,0 0-416,0 0-705,0 0-2978</inkml:trace>
  <inkml:trace contextRef="#ctx0" brushRef="#br0" timeOffset="74254.23">22809 13413 11306,'0'19'417,"0"-19"-642,0 0 2019,0 0 0,-21 0-1314,21 0-224,0 0 449,21 0-224,-21 0-225,38 0-96,3 0-64,18 0-96,1 0 0,19 0 32,0 0-64,20 0 64,-20 0-32,2 0 64,-2 0-384,-20 0-2146,-39-19-4709</inkml:trace>
  <inkml:trace contextRef="#ctx0" brushRef="#br0" timeOffset="75537.32">20962 13730 7623,'0'0'1537,"0"0"-1281,0 0 801,0 0 1474,0 0-673,0 0-1026,0 0-447,0 0 223,0 0 65,0 0-321,0 0-31,0 0-129,20 20-96,-1-20-128,-19 21 128,40-21-64,-20 19-64,21-19-64,-3 20 64,23-20-128,-22 20 64,21-20-289,-1 0-63,0 19-33,-19-19 33,1 0-225,-3 0-320,-18 0-896,1 0-1827</inkml:trace>
  <inkml:trace contextRef="#ctx0" brushRef="#br0" timeOffset="76042.34">23046 13572 9641,'0'0'352,"0"0"-512,0 20 1954,0-20-705,-19 0-737,-1 0-256,0 0 0,0 19 128,-19-19 0,19 20-95,-20-20-1,19 20-64,-17 0-32,17 0-160,1-20-513,0 20-736,20-1-1794</inkml:trace>
  <inkml:trace contextRef="#ctx0" brushRef="#br0" timeOffset="76505.37">21875 13711 4868,'20'0'577,"-20"0"608,-20 19 929,20-19-705,0 0-288,0 20-160,0 1 96,0-21-256,0 39-353,0-19-159,0-1-225,0 2-32,0-1-96,0-1-321,20 2-384,-20-2-223,0-19-290,0 20-447,0-20-2595</inkml:trace>
  <inkml:trace contextRef="#ctx0" brushRef="#br0" timeOffset="76901.39">22015 13651 320,'18'0'1281,"-18"0"-1217,0 0 1634,21 0 672,-21 0-640,0 0-385,0 0 0,0 20-96,0-20-544,0 0-64,0 20 191,0 0-31,0-1-224,-21 1-1,21 1-127,0 18-129,0-19-160,0 20-96,0-20-64,0 20-128,0-21-384,0-19-481,0 20-225,0 0-383,0-20-609,0 0-929,0 0-3586</inkml:trace>
  <inkml:trace contextRef="#ctx0" brushRef="#br0" timeOffset="77435.42">21895 13671 6854,'0'-20'1121,"0"20"-897,0 0 1378,0-20 640,21 20-1377,-21 0-385,18 0 385,2 0-224,21 0-513,-21 20-96,19 0 0,-19-20-64,0 20 0,0 0-96,-1-1-1,1 1 33,0-20 64,-20 21-64,0-2 96,0 1 128,0-20-64,-20 20 33,0-20 95,20 19-64,-19-19-64,19 0 224,0 21 0,0-1-95,0-20 95,19 19-192,21 2-64,-20-21-32,19 19-224,-19 1-32,0-20-257,0 20-608,0-20-1473,-20 0-4229</inkml:trace>
  <inkml:trace contextRef="#ctx0" brushRef="#br0" timeOffset="77932.45">22292 13492 6053,'20'0'737,"-1"-20"-96,1 20 2369,-20-19-896,20 19-961,-20 0-320,0-21-64,0 21-385,0 0-127,0 0 95,0 21-128,0-21-160,-20 0-32,20 19-32,-20-19 32,20 20-32,0-20 0,-19 0 0,19 20-32,0-20 0,0 0 64,0 0 0,19 0 0,-19 20-96,20-20-32,0 0-32,1 0 32,-1 20 0,-2-20-128,2 0-129,1 0-447,-21 0-738,0 0-608,20-20-1826</inkml:trace>
  <inkml:trace contextRef="#ctx0" brushRef="#br0" timeOffset="78200.47">22471 13413 2114,'0'19'5669,"0"2"-4548,0-2 1698,-21-19-353,21 40-1601,0-20-609,0 0-128,-20 0-128,20 19-128,0-19-1602,0 0-4708</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17:12.07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1270 3398 4772,'0'0'3107,"0"0"-641,0 0-288,0 0-416,-20 0-225,20 0-191,-21 0-1,21 0-160,0 0-320,0 0-96,0 0-609,0 0 160,21 19-32,-1-19-191,-2 0 31,23 0-32,-1 20-64,19-20-128,-19 0-193,19 0-287,-19 0-353,-1 0-288,1 0-193,-19-20-864,-3 20-1249,2 0-5349</inkml:trace>
  <inkml:trace contextRef="#ctx0" brushRef="#br0" timeOffset="346.01">1547 3199 14317,'-20'0'320,"20"0"-672,0 0 1185,20 0 320,-20 20-160,20-20-128,-1 20-577,21-20-128,-20 20 0,19-1-64,2-19 97,-1 20-193,-1 0 64,1 0-193,-1 0 258,1 0-129,-20 0 32,0-20-64,-20 19 192,0-19 160,0 20 193,0 0-129,-20 0-96,0 0-96,-20 19-32,1-19-192,-1 1-64,19-2-961,-17 21-1665,-3-21-3108</inkml:trace>
  <inkml:trace contextRef="#ctx0" brushRef="#br0" timeOffset="5869.33">1189 8147 8936,'-59'20'641,"59"-1"-65,-20-19-288,0 0 513,20 21 576,0-21-544,0 0-256,20 0-33,-20 0 33,20 19 95,0-19-95,19 0-97,-19 0-287,41 0-1,-23 0-96,3 0-32,18 0-32,-19 0-32,-1 0-192,-19-19-417,20 19-256,-40 0-448,20 0-352,-20 0-513,19 0-225,-19 0-1761</inkml:trace>
  <inkml:trace contextRef="#ctx0" brushRef="#br0" timeOffset="6244.35">1428 8067 4996,'0'0'2082,"-20"0"-576,20-20-33,0 20-160,0 0-576,0 0 192,20 20-257,0-20-63,0 0-64,19 0-65,1 20-96,-1-20-191,21 0-129,-21 0 0,2 20-64,-1-20-64,-22 20 64,23-20 0,-21 0 0,-20 20 96,20-20 32,-20 20 64,0-20 128,0 19 129,0-19-65,-20 21 0,0 18-95,-21-19-33,3 20 0,-3-20-256,3 19 96,-3 1-256,1-20-480,1 19-514,19-18-992,0 18-1185</inkml:trace>
  <inkml:trace contextRef="#ctx0" brushRef="#br0" timeOffset="19056.09">1527 11287 10826,'-20'19'224,"20"-19"-224,0 0 961,0 0 897,0 0-769,0 0-801,0 0 64,0 0 257,0 0-33,20 0-31,20 0-129,-21 0-31,21 0-161,1 0-32,-3 0-160,23 20-64,-22-20 64,-19 0 64,20-20-192,-1 20 96,-19 0-288,0 0-321,0-19-95,-1 19-289,-19 0-321,0 0-736,0 0-1505</inkml:trace>
  <inkml:trace contextRef="#ctx0" brushRef="#br0" timeOffset="19394.09">1845 11108 11242,'-20'0'224,"20"0"-384,0 0 1570,20 0 159,0 0-544,-1 20-256,1-20-289,0 20-95,20 0-65,-21-20-160,21 20-64,-20-1-96,1 1 0,17 0 64,-18 20-96,21-40 96,-41 19-64,20 1 0,-20 0 96,-20 0-96,0 0 128,-1 0 1,1-1-65,2 2-32,-2-2-64,-1-19-161,1 21-223,-20-2-1378,21 2-1985</inkml:trace>
  <inkml:trace contextRef="#ctx0" brushRef="#br0" timeOffset="20282.16">1527 12379 6149,'0'20'929,"0"-20"352,20 0 225,0 0 31,19 0-704,1-20-352,-1 20-193,22-19-160,18 19-64,-20-21-64,-19 21 0,0 0-96,-1 0-449,-19 0-351,0-20-354,-20 20-736,0 0-2690</inkml:trace>
  <inkml:trace contextRef="#ctx0" brushRef="#br0" timeOffset="20583.16">1904 12200 10794,'-20'-19'256,"20"19"-256,0 0 448,0 0 1090,20 0-289,-20 0-288,40 0-352,-20 0-161,19 0-128,1 19-192,19 1 0,2 0-63,-23 0-33,3-20-32,-21 20 32,-20 0-64,20-20 64,-20 19 128,0-19 128,0 20-128,0 1 193,-20-2-450,0 1 354,-21 0-738,3 20-480,-3-20-1249,-17 19-3491</inkml:trace>
  <inkml:trace contextRef="#ctx0" brushRef="#br0" timeOffset="25485.45">13795 11526 10249,'-19'-21'2210,"19"21"-1505,-20-19 672,20-2-96,-20 21-320,0 0-416,0 0-321,1 0-256,-1 21 32,0-2 64,-21 2-64,21 18 32,-18 1-96,17 19 96,1 1-64,0 19 32,2 1-32,18-2 64,18-17-32,22-2-32,1 1-64,-3-20 64,43-1 160,-22-39 0,20 20 160,0-40-31,2 0-161,-2 1-128,-20-21 0,-19 0 64,-1 1-64,1-1 32,-40 0 288,0-19-288,0-1 256,-20-20 65,0 21 31,-19 19 96,-21-19 545,21 19-576,-22 20-225,23 0-160,-3 20-160,3 0-417,-3 0-928,21 0-1122,20 20-2273</inkml:trace>
  <inkml:trace contextRef="#ctx0" brushRef="#br0" timeOffset="25939.48">13617 11764 8327,'0'0'3684,"0"0"-2883,0 0 768,0 0-31,0 19-802,0-19-191,0 20 95,0 0-95,0 0-289,0 0-224,0 19 32,0 1 64,0-21-128,0 2-96,0-1 128,0 0-160,20-20-256,-20 0-289,0 0-640,20 0-705,-20 0-2722</inkml:trace>
  <inkml:trace contextRef="#ctx0" brushRef="#br0" timeOffset="26134.49">13756 11923 9352,'20'-21'1057,"-20"21"769,19 0 32,1 0-545,0 0-576,0 21-513,1-21-192,17 0 0,-18 0-224,21 0-513,-23 0-1121,3 0-1857,-1-21-4549</inkml:trace>
  <inkml:trace contextRef="#ctx0" brushRef="#br0" timeOffset="26293.5">14014 11823 10089,'0'0'448,"0"0"-544,0 20 833,0-20 352,0 20-256,0 19-385,0-18-223,-21 17-97,21 3-160,0-21-545,0 0-1761,0-20-7656</inkml:trace>
  <inkml:trace contextRef="#ctx0" brushRef="#br0" timeOffset="26733.52">14390 11188 5445,'0'-20'5733,"0"20"-5252,-18 0 1088,18 0 97,0 0-641,-20 20-385,20-1-191,-21 1-161,1 0-32,20 20-224,0-1-32,0-19-64,0 20-384,0-20-417,20 20-352,-20-21-577,21 2-1377,-21-21-4004</inkml:trace>
  <inkml:trace contextRef="#ctx0" brushRef="#br0" timeOffset="27094.54">14431 11486 4772,'0'0'3812,"0"0"-3812,20 0 704,-20 0 642,20 0-514,-20-21 1,20 2 96,-1 19-96,-19-21 0,20 2-1,-20-21-223,20 20-257,-20 0-63,0 0-97,-20 1-160,20-21 32,0 40-128,-20-20-64,20 0-193,0 20 65,0-19 160,0 19-192,0 19 160,-19 1 448,19 0-96,0 0-64,0 19 65,0 1 63,0-20-64,0 20-160,19-21 0,1 2-96,-20-2-32,20-19-192,0 21-513,0-21-576,-1 0-1122,1 0-2721</inkml:trace>
  <inkml:trace contextRef="#ctx0" brushRef="#br0" timeOffset="27332.56">14649 11188 11146,'-20'0'1986,"20"0"-2082,0 0 608,0 19 866,20-19-417,0 20-449,0 0-192,-1 20 129,1-21 63,-20 21-223,20-20-33,-20 20-192,-20 0-64,20-21 32,-20 2-128,20-2-513,-19 2-576,-1-2-1153,0-19-3460</inkml:trace>
  <inkml:trace contextRef="#ctx0" brushRef="#br0" timeOffset="27728.58">14390 12121 11242,'0'20'1698,"0"0"-994,0 0 1410,0-1-416,0 1-1121,20-20-577,-20 20 0,0 0-417,0-20-223,21 0-1378,-21 0-3363</inkml:trace>
  <inkml:trace contextRef="#ctx0" brushRef="#br0" timeOffset="27873.59">14431 11982 12107,'0'-21'2082,"0"21"-2723,0 0 609,0-19 289,0 19-514,20 0-2017,-20 0-5541</inkml:trace>
  <inkml:trace contextRef="#ctx0" brushRef="#br0" timeOffset="28139.6">14570 12121 3395,'20'60'7975,"-1"-41"-6854,-19 21 161,0 0 703,20-1-383,-20 2-801,0-2-193,0 0-319,0 2 95,0-21 32,0-1-63,0-19-65,0 21-96,-20-2 0,20-19-32,-19 20-320,-1-20-64,0 0-352,20 0-642,-20-20-639,-19-20-1603,19 1-6757</inkml:trace>
  <inkml:trace contextRef="#ctx0" brushRef="#br0" timeOffset="28269.6">14590 12062 12203,'39'-20'224,"-19"20"-32,0 0 289,-20 0-385,0 0-1569,0 0-8969</inkml:trace>
  <inkml:trace contextRef="#ctx0" brushRef="#br0" timeOffset="28905.65">13696 11961 10121,'0'0'1153,"0"0"-128,0 0 993,0 0-224,0 0-641,0 0-737,0-19 33,0 19-33,20 0-288,-20 0-32,20 0-192,0 0-320,19 0-129,-19 0-1248,20 0-3781</inkml:trace>
  <inkml:trace contextRef="#ctx0" brushRef="#br0" timeOffset="29438.68">15641 11565 15758,'-79'0'449,"39"0"-609,1 20 160,-1 20-64,1-1 288,-1 21 160,20-20-352,20 19-32,20-19 64,0-1 32,0 1-96,39-21-32,-19 2 64,19-1-64,-18-20-96,18 0-320,-19-20-1154,-22-1-1409,3 2-2818</inkml:trace>
  <inkml:trace contextRef="#ctx0" brushRef="#br0" timeOffset="29568.69">15503 11863 512,'-40'0'14029,"20"0"-12908,20 0-800,20 0 159,0 0-64,39-20-287,2 20-258,-2-20-383,20 20-1090,-19-20-2626</inkml:trace>
  <inkml:trace contextRef="#ctx0" brushRef="#br0" timeOffset="29814.7">15939 11545 11947,'20'0'1185,"-20"0"-993,20 20 1057,-20 20 513,0-20-32,21 39-641,-21-19-609,0 19-288,0-19-128,0 20-64,0-1-256,0-19-1153,0 0-513,18-20-160,-18 0-993,0-1-5765</inkml:trace>
  <inkml:trace contextRef="#ctx0" brushRef="#br0" timeOffset="30058.71">16178 11545 8648,'0'20'7335,"20"0"-7143,-20 0-128,0 20 897,20-1 384,-20 1-544,0 0-385,0 19-352,19-19-64,-19 20 32,0-22-128,0 3-512,20-21-642,-20 0-575,0-20-898,20 0-5348</inkml:trace>
  <inkml:trace contextRef="#ctx0" brushRef="#br0" timeOffset="30426.74">15959 11605 14157,'-59'-40'1762,"39"40"-1859,0-20-287,20 1 865,20-2 479,0 21-287,39-19-353,0-2-352,2 21 513,38 0-97,-20 0-224,0 21-64,-19-2-96,-21 2-384,-19-2-192,0 21 31,-40-20-448,0 20 577,-19-21 448,-1 21 192,1-20 417,-1 20 159,20-21-31,0 1-128,20 0-65,20 0-31,20 20-257,-1-21-64,1 2-160,19 17-32,-19-17-64,19-1-448,-18-20-353,-21 0-480,0 20-321,-20-20-2209</inkml:trace>
  <inkml:trace contextRef="#ctx0" brushRef="#br0" timeOffset="31798.81">3214 13512 11370,'-39'40'4997,"19"-20"-4933,0-20-448,20 0 288,-20 0 256,20 0 32,0 20 64,20-20-64,0 0 225,20 0-33,-1 19 0,1-19-95,39 0-129,-20 0-64,41 0 256,-1 0-95,20 0-193,0 20 160,21-20-32,-2 0-32,22 0-96,18 20-64,0-20 96,2 0-192,19 0 96,-21 20 64,20-20-32,-19 0 32,-1 20-128,2-20 0,-2 0 128,-20 0-128,-18 0 32,-21 0-64,0 0-352,-40 0-833,1 0-1346,-22 0-4452</inkml:trace>
  <inkml:trace contextRef="#ctx0" brushRef="#br1" timeOffset="36654.08">3076 11724 10249,'-20'20'929,"20"-20"-160,-20 0 832,20 0 1,0 0-257,0 0-608,0 0-481,0 0-32,0 0 65,20 0-33,-20 0-160,20 0-32,0 0 64,-20 0 192,19 0-224,21 0 129,-20 0 63,19 0 32,1 0-256,0 0 0,19 0 0,0 0 33,22 0-258,-22 20 257,20-20-128,-19 0 96,19 0-128,-20 19 0,22-19 64,-2 0 0,-20 0-64,20-19 96,-19 19-32,20 0 0,-22 0 96,23-20-96,-2 20 32,-20-20-32,22 20-192,-43 0 513,23-20-353,-22 20 128,1 0-32,-1 0 0,1 0-128,-20 0 160,19 0-96,-19 0-32,0 0 160,21 0-224,-41 0 192,18 0-192,2 0 128,-20 0-64,0 0 64,0 0 64,0 0-32,0 0 32,0 0 0,0 0 0,0 0 0,0 0-128,0 0 32,0 0-320,0 0-353,0 0-928,-20 0-3236</inkml:trace>
  <inkml:trace contextRef="#ctx0" brushRef="#br1" timeOffset="38269.18">2341 3934 9416,'-20'0'1698,"20"0"-161,-20 0 1,20 20-1,-19-20-191,19 0-578,0 0-319,0 0 31,19 0 289,1 0-32,20 20-257,19-20-192,20 0 65,2 20-33,18-20-32,0 0-128,0 0-63,21 0 31,-2 0-96,1 0 64,0-20-64,1 20 0,-21 0 0,-20 0 64,-20 0-64,-39 0-96,20 0 96,-40 0-128,0 0 0,0 0-96,-20 0-353,20 0-672,-20 0-417,0 0-1473,1 0-9865</inkml:trace>
  <inkml:trace contextRef="#ctx0" brushRef="#br1" timeOffset="43676.49">7146 12339 13933,'-21'0'1537,"21"0"-1152,0 0 415,0 0 578,21-20-321,17 20-353,23-19-127,18-1-129,0 0 33,20 20 63,-20-20-288,20 0 65,1 0-97,-20 1-224,-21 19 0,-19-20-96,-1 20-289,-19 0-383,1 0-161,-21 0-160,0 0-96,0 0 160,0 0-321,-21 0-735,1 0-1315</inkml:trace>
  <inkml:trace contextRef="#ctx0" brushRef="#br1" timeOffset="44137.52">7522 11982 7783,'20'-21'1601,"1"21"-448,-21-19 705,0 19 0,0 0-449,0 0-928,-21 19-289,-19 2-224,1 19 128,-1-20-96,0 19 64,-19-19-32,0 20-32,19-20 128,-19 19 64,18-19 33,1 0-1,21 0 64,-1 0 64,0 0-287,20-1 447,0 1 33,0-20-289,20 21 545,0-21-513,-1 19 32,21 1-192,1-20 32,18 20-96,-19-1 0,19 2-31,0-21-33,1 20-33,-21 0-223,1-20-609,-20 19-896,1-19-1218,-3 21-6214</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18:09.606"/>
    </inkml:context>
    <inkml:brush xml:id="br0">
      <inkml:brushProperty name="width" value="0.05292" units="cm"/>
      <inkml:brushProperty name="height" value="0.05292" units="cm"/>
      <inkml:brushProperty name="color" value="#0000FF"/>
    </inkml:brush>
  </inkml:definitions>
  <inkml:trace contextRef="#ctx0" brushRef="#br0">12068 3596 1665,'-19'0'5573,"19"0"-4644,0 0 865,0 0-353,0 0-63,0 0-225,0 0-545,0 0-191,19 0-65,1 0 160,20 0 1,-1 0-129,1 20-95,39-20-97,1 20-96,0-20-96,19 0 32,19 0-192,2 0 0,-1 0 64,0 0 63,1 0 33,-21 0 0,20 0 33,-19 0-1,17 0 0,-16 0 32,-2 0 0,-20 0 0,-20 0-64,-18 0 0,-21 0-96,-20 0-193,0 0-864,-20 19-1858</inkml:trace>
  <inkml:trace contextRef="#ctx0" brushRef="#br0" timeOffset="30548.74">3394 6021 1,'-20'0'2016,"20"0"611,0 0-321,-21 0-288,21 0-449,0 0-191,0 0-289,0 0-128,0 0-161,0 0-351,0 0-129,0 0-128,21 0 129,17 0 31,3-20-96,-1 20-128,39 0-160,-20 0 64,20 0-64,-19 0 64,19 20-64,1-20 160,0 19-192,-1-19 64,0 0-32,-20 0-96,22-19-160,-42 19-32,1 0-225,-20-20-512,-20 20-1249,0-20-7687</inkml:trace>
  <inkml:trace contextRef="#ctx0" brushRef="#br0" timeOffset="32515.85">15682 4749 7014,'0'-20'833,"0"20"480,0 0 0,0-21-672,20 21 160,-20 0-193,0 0-319,18-19-193,-18 19 224,0 0 160,0 19 97,0 2 0,0-1-129,0 20-128,-18-21-31,18 22 127,0 18-160,0-39-128,0 20-96,-20-1-96,20-19-32,0 0-96,0 0-320,0 0-417,0 0-385,0-1-1376,-20-19-3460</inkml:trace>
  <inkml:trace contextRef="#ctx0" brushRef="#br0" timeOffset="32825.87">15463 5047 896,'20'0'6310,"0"0"-6278,-1 20 897,-19-20 192,20 20 32,-20 19-288,20-18-128,-20 18-545,0 1-64,20 0 32,1-21-32,-21 2-63,18-1 223,2-20 449,1 0 191,19-20-479,-22-1 31,3-18 1,-1 19-65,0-20-224,0 20-192,-1 1-128,-19-2-384,20 2-994,-20 19-1280,0 0-5542</inkml:trace>
  <inkml:trace contextRef="#ctx0" brushRef="#br0" timeOffset="33604.92">15542 3854 9224,'-20'0'769,"1"0"-609,-1 0 289,0 21-257,-20-2 480,21 21 385,-1 0-512,20-20-481,-20 19 0,20 1-32,20-20 32,0 19 32,-1-39 64,1 21 65,20-21 95,-20 0-128,19-21-32,1 2-96,-19-21 64,-3 21 65,-18-22 95,0 2-64,0-1-96,-18 20-32,18 0 160,-21 1 321,21 19-289,0 0-448,0 19 96,0 21 192,0-20 160,0 20-95,21-1-97,-3 1-32,2 0-192,21-21-385,-21 2-416,19-2-1025,-19-19-1985</inkml:trace>
  <inkml:trace contextRef="#ctx0" brushRef="#br0" timeOffset="34002.94">15860 3497 9545,'0'-40'1537,"-20"40"-192,20 0-480,0 0-929,-20 20 96,1 0 224,19 0-96,0 19-63,-20 1 223,20-20 128,20 19-127,-20-18-33,19 18-192,1-19-192,-20 0-385,20 0-223,20 0-321,-21-20-1089,1 0-2242</inkml:trace>
  <inkml:trace contextRef="#ctx0" brushRef="#br0" timeOffset="34211.95">16000 3577 10986,'0'19'160,"0"-19"545,0 20 448,0 0-449,0 20-127,0-20-321,0-1-224,0 21-32,18-40-384,-18 20-705,0 0-1409,20-20-2852</inkml:trace>
  <inkml:trace contextRef="#ctx0" brushRef="#br0" timeOffset="34485.97">16119 3417 11755,'18'0'768,"-18"0"-479,21 20 607,-1 20-415,0-20-129,0 19 193,-1 2-193,1-2-192,0 0 129,-20 21 31,0-20-128,0 0-192,0 0-865,-20-21-1921</inkml:trace>
  <inkml:trace contextRef="#ctx0" brushRef="#br0" timeOffset="36563.08">5736 5981 1345,'-20'0'7943,"20"0"-7014,-20 0 609,20 0 576,0 0-353,0 0-479,20 0-610,0 0 33,-1 0 96,21 20-161,0-20-191,19 0-97,-18 20-192,18-20-96,0 0-64,-19 0-256,0 0-609,-1 0-1409,-19-20-3459</inkml:trace>
  <inkml:trace contextRef="#ctx0" brushRef="#br0" timeOffset="39705.25">2222 6776 12203,'0'0'865,"0"0"-993,20 20 832,0-20 450,0 0 31,19 0-353,1 0-287,19 0-257,-19 0-192,19 0 96,-18 0-31,18 0-193,-39 0 0,0-20-737,0 20 192,-20 0-576,19 0-673,-19-20-1729</inkml:trace>
  <inkml:trace contextRef="#ctx0" brushRef="#br0" timeOffset="40014.28">2598 6637 11050,'-38'19'2787,"38"-19"-2980,0 0 65,0 0 513,20 0 832,-2 0-352,3 21-321,19-21-288,-1 0-63,1 19 287,0-19-96,-1 21-288,1-21 1,-20 19-97,1-19 32,-3 20 32,-18-20-160,0 0 224,0 20 64,-18 0 0,-3 0-160,1-20 64,0 20-192,0-1-96,0 1-224,1-20-129,19 20-448,-20 0-673,20 0-512,-20-20-1986</inkml:trace>
  <inkml:trace contextRef="#ctx0" brushRef="#br0" timeOffset="41916.39">2242 7888 6854,'0'0'1121,"0"0"-673,-20 0 1666,20 0 0,0 0-640,0 0-481,0 0-417,0 0-63,0 0-33,20 0 193,-20 0-97,20 0-127,0 0-97,19 20-63,1-20-65,19 0-128,2-20 0,-3 20-128,-17 0 64,18-20-416,-39 20-353,0 0-320,-20 0-545,19 0-384,-19 0-800,0 0-1730</inkml:trace>
  <inkml:trace contextRef="#ctx0" brushRef="#br0" timeOffset="42364.42">2519 7730 8936,'-20'0'-160,"20"0"-289,20 0 1795,-20 19 736,20-19-833,1 0-641,-1 0-191,-2 20-1,3-20 193,-1 20-129,0-20-288,19 20-96,-19-20 1,0 0 31,0 0-32,0 20-64,-1-20 0,1 0-32,0 0 32,-20 0-32,0 0-32,20 0 32,-20 20 96,0-20 0,0 0 0,0 19 32,0-19 32,0 20-64,-20-20 1,20 20-97,0-20 0,0 20 32,0 0 0,-20-20 0,20 20-225,-20-20-95,20 19-64,-19-19 32,-1 21-33,0-1-512,0-1-768,20-19-4645</inkml:trace>
  <inkml:trace contextRef="#ctx0" brushRef="#br0" timeOffset="47133.68">17686 4113 4516,'0'-20'2210,"0"20"737,0-20-641,0 20-993,0 0-384,0-19-32,0 19-321,0 0-159,0-21-97,0 21 64,0 0-31,0 0-257,0 0 96,0 21-32,0-2 225,-20 1 159,20 19-192,-20 1-95,20 20-1,-19-20-32,19 0-160,0 0-32,-20-1-32,20-19 0,0 20-96,0-20 0,0-20-96,0 19-577,0-19-256,0 20-737,0-20-832,-20 0-2947</inkml:trace>
  <inkml:trace contextRef="#ctx0" brushRef="#br0" timeOffset="47465.71">17429 4352 10345,'0'0'1249,"0"0"-928,0 0 480,0 0-1,19 0 353,-19 19-32,0 1-480,20 20-289,-20-20-95,20 19-33,0-19-128,0 0 0,-1 0 0,1 0-32,0-20 545,20 0 256,-21 0-257,1-20-31,0 0-257,0 0-32,1 0-192,-3 1-128,2-1 32,1 0-416,-1 20-737,-20-20-641,20 20-1121,-20 0-3811</inkml:trace>
  <inkml:trace contextRef="#ctx0" brushRef="#br0" timeOffset="48287.75">17706 3358 4612,'0'0'4580,"0"-20"-3683,0 20 1313,0 0-833,-20-20 1,20 20 159,-20-20-448,20 20-576,-20 0-321,1 0-160,-21 0-64,20 20-64,-19 0 128,19 20-128,0-20 32,20 19 32,0 1 32,20-20-289,0 0 161,-1-1-64,21 1-32,-20-20 192,19 0 96,-19 0 32,0-20 64,0 1 64,-20-1 97,0 0 31,0-20-160,0 20-96,0 1 96,0-21-63,-20 40 255,20-20 32,0 20-223,0 0-322,0 20 33,0 0 128,0 19 96,0-19-63,20 20-1,19 0-64,-19-21-161,21 1-223,-1 1-257,-21-2-255,1-19-610,0 0-2017</inkml:trace>
  <inkml:trace contextRef="#ctx0" brushRef="#br0" timeOffset="48656.78">17865 2820 12107,'-19'0'192,"19"0"225,0 21-33,0-21 128,-20 40 449,20-20 32,0 19-384,0 1-97,0 0-159,0-1-225,20 1-64,-1-19-128,1-2-192,0 1-353,20-20-448,-21 0-961,1 0-4068</inkml:trace>
  <inkml:trace contextRef="#ctx0" brushRef="#br0" timeOffset="48945.78">18004 2921 10634,'0'-20'672,"20"20"834,0 0-33,-1 0-832,1 0 159,0 0-287,-20 0-385,20 0-192,-20 20 64,0-1 96,0 1 32,-20 0 32,0 0-64,0 0 97,1 0-1,-1-1 0,20-19-128,0 20-32,0-20 32,20 20 0,-1 1-32,21-21-224,-20 0-513,19 19-544,-19-19-1377,1 0-4005</inkml:trace>
  <inkml:trace contextRef="#ctx0" brushRef="#br0" timeOffset="49218.81">18182 2762 2754,'0'-20'8200,"0"20"-7399,0 0 896,21 0-287,-21 0-65,20 40-352,18-21-385,-17 21-383,-1 0-97,0 0 0,-20-1-32,20 1-96,-20 0 128,-20-1-64,20 2 32,-20-22-128,0 20-608,-1-18-1218,3-1-3523</inkml:trace>
  <inkml:trace contextRef="#ctx0" brushRef="#br0" timeOffset="53086.03">9488 8266 5028,'0'0'1538,"0"0"-545,0-20 480,0 20 417,0 0-161,0 0-447,0 0-674,0 0-255,0 0-1,0 0 128,0 0 1,0 0-161,0 20-96,20-20 257,-20 0-129,19 0 33,21 0-129,-20 0-192,39 0 96,2 0-128,-2 0 64,20 0-64,20 0-64,20 0 96,1 0 32,18 0-32,1 0 161,1 0-129,18 0 0,-19 0 32,-1 0 0,2 0 32,-21-20-64,-20 20 0,1 0 32,-21 0-192,-19 0 64,-1 0-32,-19 0-480,-1 0-577,-39 0-256,20 0-1282,-40 0-9128</inkml:trace>
  <inkml:trace contextRef="#ctx0" brushRef="#br0" timeOffset="55619.18">2301 8941 12139,'0'0'929,"0"0"-993,0 0 1025,0 0 480,20 0-608,0 0-193,20 0-255,-1 0-97,22 0 161,-23 0-257,23-19-160,-22 19-160,-19 0-385,20 0-320,-21 0-704,1 0-545,0 0-1473,0-20-3748</inkml:trace>
  <inkml:trace contextRef="#ctx0" brushRef="#br0" timeOffset="55899.18">2580 8822 7751,'0'0'448,"0"-19"-288,18 19 2051,3 0-258,-1 0-703,0 0-290,19 19-287,-19-19-192,20 0-65,-20 20-32,19 0-256,1-20 1,-20 20-97,1 0-32,-21-20 0,18 20 0,-18-1 64,0 2 0,-18-21 64,-3 19 0,1-19-32,0 20-352,0 0-161,-19-20-223,19 20-994,0 0-2402</inkml:trace>
  <inkml:trace contextRef="#ctx0" brushRef="#br0" timeOffset="56578.23">2381 10055 13933,'-20'0'128,"20"0"-224,0 0 1089,0 0 224,20 0-448,-1 0-161,21 19-191,1-19-65,-3 0 0,23 0-160,-2 0-96,-19 0-96,-1 0 97,-19-19-706,20 19-320,-21 0-1025,1-20-993,-20 20-2818</inkml:trace>
  <inkml:trace contextRef="#ctx0" brushRef="#br0" timeOffset="56865.25">2718 9935 1505,'-20'0'10378,"20"0"-10634,0 0 191,20 0 1859,-20 0-833,40 0-513,-20 0-95,19 0 287,1 20 193,-20-20-256,19 20-65,1 0-127,-19-20-65,-1 20 96,-2 0-320,-18 0 129,0-20 287,0 19-63,-18 1-129,-2 1 32,-21-2-160,21 1-96,-19 0 1,-1-1-97,20 2 32,-19-21-961,19 39-1634,0-39-3939</inkml:trace>
  <inkml:trace contextRef="#ctx0" brushRef="#br0" timeOffset="57929.31">19989 4054 6566,'40'-21'3907,"-40"21"-3138,0 0 929,0 0-257,0 0-800,0 0-33,0 21 65,0-2-257,0 21-127,0 0 127,-20-1-224,20 1-64,-20 0-32,20 0 0,-19-21-63,19 21-66,-20-20-351,20 0-289,0 0-800,-20 0-1121,20-20-3748</inkml:trace>
  <inkml:trace contextRef="#ctx0" brushRef="#br0" timeOffset="58202.32">19810 4291 12908,'0'21'608,"0"-2"-31,20 2 160,-20-2-321,0 21-64,21 0 97,-1-20-289,-2-1-64,2 1 256,1 0 385,-1 0-160,-20-20-97,20 0 225,-20 0-33,19 0-319,1-20 31,-20 0-384,40 0-32,-20 1-32,-1-1-320,1 0-481,0 0-801,-20 0-1024,20 20-2211</inkml:trace>
  <inkml:trace contextRef="#ctx0" brushRef="#br0" timeOffset="58981.37">20168 3378 10794,'0'0'1697,"-20"-20"-640,20 20 225,-20-20-450,0 20-255,0 0-161,-19 0-384,-1 0-64,1 20 128,-1 0 225,19 0-65,1 19-160,2 1-64,18-20-32,0 19 64,18-19 0,23 1 32,-21-2 160,39-19 1,-19 0-1,-1 0-160,1-19 32,-20-22 64,-20 22-192,20-21 193,-20 20-161,0-20 64,-20 21 416,20-1-31,-20 20-129,20 0-128,0 0-288,0 20-64,0-1 224,0 1-96,0 0-64,20 20 128,0-20-320,19-1-64,-19 1-193,0-20-896,1 21-1122,-21-21-2305</inkml:trace>
  <inkml:trace contextRef="#ctx0" brushRef="#br0" timeOffset="59287.39">20268 2841 13036,'0'-21'1121,"-21"42"-1409,21-21 384,0 40 480,-20-20 33,20 19 96,0 1-385,20 0-192,-20-1-64,21 1-32,-1 0-224,-2-20-673,3-1-512,-1 2-481,0-21-1793</inkml:trace>
  <inkml:trace contextRef="#ctx0" brushRef="#br0" timeOffset="59644.41">20387 2901 14765,'0'-20'0,"19"20"-224,1 0 897,20 0-321,-20 0 225,19 0-321,-19 0-320,0 0-192,-20 20 32,0-20 31,0 20-63,0-1 192,-20-19 32,0 20 64,0 0 32,20-20-96,0 20 0,0 0 0,20 0-320,0-20-193,0 19-95,0 1-129,-20-20 384,19 20 257,-19 1 64,0-21 256,0 19 353,-19-19 96,-1 0-1,0 20-223,0-20-257,-19 0-609,19 0-1088,0 0-1570</inkml:trace>
  <inkml:trace contextRef="#ctx0" brushRef="#br0" timeOffset="59919.42">20664 2762 13548,'0'0'2531,"21"0"-3012,-3 20 673,23-1 289,-1 0 192,-1 22 319,1 19-511,-1-21-225,-19 21-96,0-1 193,0-18-161,-20 17-160,-20-17 0,20-1-128,-20-21-577,0 1 129,1 0-321,-21 0-1441,20-20-4389</inkml:trace>
  <inkml:trace contextRef="#ctx0" brushRef="#br0" timeOffset="60665.46">2282 11207 13612,'-20'0'1153,"20"0"-768,0 0 384,20 0 95,-1 0-383,1 20-385,40-20-96,-21 0-224,22 0-129,-3 0-511,1 0-930,-18 0-2370</inkml:trace>
  <inkml:trace contextRef="#ctx0" brushRef="#br0" timeOffset="60910.48">2598 11048 8776,'-38'0'5701,"38"21"-5893,0-21-481,0 0 641,38 19 417,-17 1 159,19-20-255,-1 20-161,1 0 64,-20-20 64,19 20-160,-39-20-32,20 20 64,-20-1 257,0-19 95,0 20-95,-20-20-225,1 20-192,-1-20-257,-20 20-607,20 0-642,1-20-1152,-1 19-7016</inkml:trace>
  <inkml:trace contextRef="#ctx0" brushRef="#br0" timeOffset="61192.5">2242 12062 16815,'0'39'-640,"0"-39"608,20 0 672,0 0 706,19 0-578,1 0-607,19 0-161,2 0 32,-3 0-225,-17-20-319,18 20-897,-19 0-1442,-21-19-1633</inkml:trace>
  <inkml:trace contextRef="#ctx0" brushRef="#br0" timeOffset="61422.51">2539 11923 14958,'0'19'-513,"21"-19"417,-1 19 480,19 2 385,1-1 160,-1 0-352,-19 0-129,20 0-32,-20-1-95,-1 1-33,-19 0 353,0 20 63,0-20-191,-19 19-33,-21 1-95,20-20-385,-19 0-129,-1 19-703,20-18-1378,-19-2-2723</inkml:trace>
  <inkml:trace contextRef="#ctx0" brushRef="#br0" timeOffset="62251.56">22292 4272 6149,'-20'-20'6342,"20"0"-5829,20 20-161,-20 0 481,20 0 320,-20 0-256,0 0-385,0 20-95,0 19-33,0 1 0,0 20-31,-20 0-161,0-21-96,0 21-96,0-1-256,20-19-257,-19-20-255,19 0-578,-20-1-960,20-19-3331</inkml:trace>
  <inkml:trace contextRef="#ctx0" brushRef="#br0" timeOffset="62482.57">22094 4510 14317,'0'40'352,"0"-20"-159,20 19-129,-1-18 0,-19 18 256,20-19 289,0-1-161,0 2-64,0-1 545,-1-20 32,1 0-288,0 0-289,0 0-96,0-20-63,-1-1-289,1 2-385,0-1-320,-20 0-640,21-20-1442,-21 21-4484</inkml:trace>
  <inkml:trace contextRef="#ctx0" brushRef="#br0" timeOffset="63137.61">22351 3536 11498,'0'-19'-128,"0"19"385,0-20 319,0 0 417,0 20 480,0-20-159,0 20-418,0 0-575,-20 20-449,1 0 32,-21 0 128,20 19-64,0 1 32,1 19-64,-1-18 64,20-22-33,0 21 33,20-20 33,-1-20 127,1 20-64,20-20-32,-20-20 64,19 20 32,-19-40 32,1 20 65,-21-19-97,20 18-64,-20-18 160,0 19-128,-20 1 64,20-2 97,-21 21-321,21 0-225,0 21 225,0-2 32,0 1 64,0 19-32,21 2-64,-21-22 128,20 21-480,-2-20-321,2 0-256,1 0-576,-1 0-769,0-20-1986</inkml:trace>
  <inkml:trace contextRef="#ctx0" brushRef="#br0" timeOffset="63435.62">22610 2980 10473,'19'0'0,"-19"-20"353,0 20 1280,0 0-416,0 20-448,-19 0 320,19 0-480,-20 19-257,20 1-160,-20 0-64,20-1-31,20-18-1,-20-1 0,20 0-32,-20 0 32,19-1-64,-19-19-513,20 0-896,0 0-1986</inkml:trace>
  <inkml:trace contextRef="#ctx0" brushRef="#br0" timeOffset="63665.64">22788 3040 11050,'0'0'993,"0"0"-1057,-20 19 929,20 1 384,-20 0-224,20 20-321,20-20-351,0 20-129,1-20-32,-1-20 96,19 20 1,-19-20-33,0 0-160,0 0-416,-1 0-481,1 0-1057,-20-20-1793,0 0-7175</inkml:trace>
  <inkml:trace contextRef="#ctx0" brushRef="#br0" timeOffset="63816.65">22888 3099 11659,'-20'21'1025,"-1"-2"-609,21 1 641,0 20-192,0 0-449,21-20-224,-1 19-128,-20 1-640,20-20-289,0 0 256,-20 0-544,19-20-2114,-19 0-3619</inkml:trace>
  <inkml:trace contextRef="#ctx0" brushRef="#br0" timeOffset="64046.66">22947 2940 16976,'20'40'-225,"0"0"1314,20-20 321,-21 39-353,21-19-321,-20-1-479,0 22-257,-20-2 64,19-19 32,-38 20-160,19-21 64,-20 1-160,0 0-417,0-1-640,-19 1-961,-1 0-3459</inkml:trace>
  <inkml:trace contextRef="#ctx0" brushRef="#br0" timeOffset="65027.71">5854 12837 7238,'-39'19'1570,"19"-19"928,0 0 33,20 0-738,-20 0-511,20 0-129,0 0 32,-19 0-417,19 0-127,0-19-32,19 19-97,1 0-63,0 0 31,0 0-192,19 0-31,42 0-161,-2 0 0,20 0-32,20 19 128,19-19-192,2 0 64,18 0 64,2 0-192,-2 0 64,-19 0 0,1 20-32,-22-20-416,-19 0 159,-39 0 97,-21 19-384,1-19-385,-40 0-865,-20 21-1377,-18-21-2979</inkml:trace>
  <inkml:trace contextRef="#ctx0" brushRef="#br0" timeOffset="75928.34">15364 4471 7911,'-20'0'1730,"20"0"384,0 0-193,-20-20-383,20 20-289,20 0-224,0 0-288,0-20-225,19 20-159,1 0-193,19 0-192,1 0-96,-1 0-385,2 0-544,-2 0-544,0 0-962,-19 0-2818</inkml:trace>
  <inkml:trace contextRef="#ctx0" brushRef="#br0" timeOffset="76376.36">17429 3755 7815,'-20'20'2370,"0"-20"-1249,20 0 224,0 0-704,20 0 32,0 0 896,19 0-448,21 0-608,19 0-257,0 0 0,-20 0-128,22 20-192,-42-20-1505,1 0-2019</inkml:trace>
  <inkml:trace contextRef="#ctx0" brushRef="#br0" timeOffset="76938.39">19810 3894 11274,'0'0'833,"0"0"-705,0 0 545,41 0-193,-3 0 193,3 0-97,18 0-351,21 0-193,-21 0-64,0 0-769,1 0-1954</inkml:trace>
  <inkml:trace contextRef="#ctx0" brushRef="#br0" timeOffset="77480.42">22114 4132 12235,'0'0'-128,"0"0"-224,39 0 768,1 21-64,-1-21 65,41 0 351,0-21-287,-1 21-161,20 0 225,-20 0-289,2 21-897,-23-21-6373</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19:45.37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4902 3815 2850,'0'0'1121,"-20"0"-480,20 0 288,0 0 576,0 0 97,0 0-321,-20 0-224,20 0-256,0 0 128,0 0 31,0 0-159,0 0-96,0 0-65,0 0 1,0 0-64,0 0-129,0 0-96,0 0-127,0 0 31,0 20 0,20-20-64,-20 0 0,20 0-63,19 0-65,-19 0 0,20 0 96,-1 0-192,22 0 128,-2 0-64,1 0 32,19 0-64,0 0 0,-18 0-96,-2-20-96,-19 20 32,-1 0 128,1 0-65,-1 20-127,-19-20 32,0 0-32,-20 0-257,20 0-736,-20 0-1441,-20 0-9097</inkml:trace>
  <inkml:trace contextRef="#ctx0" brushRef="#br0" timeOffset="8320.44">18520 2801 13132,'21'-19'1217,"-21"19"-448,0-20 544,0 0-352,0-1-64,0 21-32,0-19-481,0-1-288,-21 20 96,1-20 65,0 20-161,-19 0-192,19 20-33,-20 0 1,1 20 128,-1 19-32,-1-19 0,23 20 0,18-1 0,0-19-96,18 0-64,3-1 32,19-19 0,-1-20-1,1 21 290,0-21-194,-1-21 33,1 1 32,-1-19 32,-19-1-32,0 20 65,-20-20-65,0 1 32,0-1 32,-20-1 64,20 3 64,-20 18-64,2 0 64,18 20 64,-21 0-191,21 0-354,0 20 225,0 0 160,21 18-32,-21 3 32,18-21-64,22 20 161,-19-21-225,19 1-32,-1 0-97,-19 0-383,20 0-481,-21-20-1281,1 0-3364</inkml:trace>
  <inkml:trace contextRef="#ctx0" brushRef="#br0" timeOffset="8718.49">18877 2027 10986,'-19'-20'1601,"19"20"-159,0 0-545,-20 0-641,20 20 384,-20 0 1,20-1-289,-20 21 1,20 0-33,0-1-128,0 1-32,20 0-160,0 0-192,-20-21-160,20 2-513,-1-2-512,1 2-673,0-2-1730,0-19-5412</inkml:trace>
  <inkml:trace contextRef="#ctx0" brushRef="#br0" timeOffset="9092.52">19016 2364 11306,'0'21'128,"0"-21"129,21 19 575,-21-19 129,20 0 513,-2 0-449,3-19-577,-1 19-160,0-21 1,0 2 31,-20-21-224,0 21-64,0-22-32,0 1 0,0 1 0,0-1-128,-20 20-64,20-20 0,-20 21-97,0-1 161,20 20-32,-21 0-160,21 0 63,-18 0 257,18 20 161,0 19-1,0 1 0,0 0 0,18-1-32,3 1-96,-1 1 64,0-22-192,19 0-96,-19-19-160,0 21-321,20-21-928,-40 0-1602,19 0-6182</inkml:trace>
  <inkml:trace contextRef="#ctx0" brushRef="#br0" timeOffset="9366.53">19294 2027 8648,'-20'0'3555,"20"-20"-3619,0 20 1057,0 0 32,0 0-737,20 0 737,-20 20-320,20 19-385,20-19-160,-40 20 129,19 0-65,1-21-96,-20 21-64,0 0-64,0 0 0,0-21 32,0 2 0,0-2-96,-20 2-320,20-2-609,-19-19-1185,19 20-3236</inkml:trace>
  <inkml:trace contextRef="#ctx0" brushRef="#br0" timeOffset="9997.57">19116 3000 5669,'0'20'1505,"20"-20"289,-20 20 480,0 19-704,20-19-129,-20 20-256,19-1-512,-19 2-257,20-1-128,-20-1 257,0-19-225,0 20 129,0-20 159,0-20 97,0 20-129,-20-20-31,20 0-321,-19 0-192,-1 0-256,-20-20-513,19 0-864,3 0-1987,-23-20-9928</inkml:trace>
  <inkml:trace contextRef="#ctx0" brushRef="#br0" timeOffset="10125.57">19116 2861 16399,'40'-20'929,"-21"-1"-865,1 21 32,-20 0-1185,0 0-3139</inkml:trace>
  <inkml:trace contextRef="#ctx0" brushRef="#br0" timeOffset="16428.93">4842 3835 7366,'0'0'705,"-19"0"-96,19 0 544,0 0 64,0 0 352,0 0-351,0 0-642,0 0-416,0 0-64,19 0 161,1 19 159,20-19-160,-1 0-96,21 0-96,-1 0 33,2 0 31,-2 21-128,20-21 32,0 0 0,-19 0 0,19 0-32,-18 0-160,-22-21 96,-19 21 0,0 0 64,0 0-97,-20 0 97,0 0 129,0 0 223,0 0-160,-20 0-192,-20 0-64,19 0-32,-17 0-64,-23 0 32,22-19 64,-21 19 64,21 0-97,-21 0 1,21 19 96,-21-19-64,21 0 64,-2 0 64,1 0-128,22 0 64,-3 0-32,-19 0-32,40 21 0,-20-21 0,20 0-32,0 0-320,20 0 191,0 0 322,21 0-33,-3-21-64,3 21 0,18 21-64,-19-21 64,19 0-33,1 19-447,19-19-897,-38 20-2243</inkml:trace>
  <inkml:trace contextRef="#ctx0" brushRef="#br0" timeOffset="18090.03">18302 3636 7943,'20'0'1922,"-20"0"-1570,20 0 801,-1 0-320,1 0-224,20 0 255,19 0-351,2 0-353,18 0-128,0 0 64,0 0 192,1 0-320,20 19 64,-21-19-32,20 0 0,-20 0-32,0 0 64,-19 0-352,-1 0-1185,-18 0-2083</inkml:trace>
  <inkml:trace contextRef="#ctx0" brushRef="#br0" timeOffset="41276.36">10778 5902 3331,'0'-20'544,"-20"20"673,20 0 417,0 0-97,0 0 33,0 0-321,20 0-608,-20 0-225,20 0 64,0 0-127,-1 0-129,1 0 32,20 0-96,19 0-31,2-21-65,-2 21 0,20 0-64,1 0 32,-1 0-32,21 0-32,-21 0 0,0 0-161,-19 0-191,19 21-64,0-21-65,0 0 161,-18-21 32,18 21 223,-20 0 97,-19 0 97,0 0-33,-21 0-96,1 0 0,-20 0-1314,-20 0-4900</inkml:trace>
  <inkml:trace contextRef="#ctx0" brushRef="#br0" timeOffset="45063.57">1428 7471 1729,'0'0'3363,"0"0"-3363,-20 0 257,20 20 1472,-20-20 33,20 0-385,-19 0-448,19 19-224,0-19 31,-20 0 33,20 0-96,0 0-225,0 0 225,0 0-1,20 0-191,-1 0-129,1 0-224,20 0 65,19 0-97,1-19 0,-1 19 0,20 0 0,0 0-96,2 0 0,-22 0 0,20 0 0,-18 0 0,18 0-128,-21-20 32,3 20 32,-22-20-96,-19 20-513,0 0-1377,-20-20-4356</inkml:trace>
  <inkml:trace contextRef="#ctx0" brushRef="#br0" timeOffset="49718.84">3890 7491 480,'0'0'1345,"0"0"-64,0 0 577,0 0 833,0 0-417,0 0-641,0 0-287,0 0-193,0 0-320,0 0-385,0 0-64,20 0 289,-1 0-96,21 0-161,0-20-224,19 20 96,20-20-95,0 20 31,20-20-192,-18 20 32,18 0-64,-20-20 0,0 20-96,-18 0-160,-2 0-257,0 0-63,-19 0-33,-20 0-192,0 0-672,-20 0-2051</inkml:trace>
  <inkml:trace contextRef="#ctx0" brushRef="#br0" timeOffset="52265.98">6133 7391 1345,'-20'0'2082,"20"0"448,0 0 97,0 0-866,0 0-383,0 0-161,0 0-192,0 0-257,0 0-255,0 0-193,0 0-64,20 0 97,-1 0-33,41 0-160,-19 0-64,38 0-64,-20 0-64,20 0 32,-19 0 64,-1 0 0,1 0-64,-1-19-192,-18 19-608,-3 0-994,3 0-1345,-21 0-4677</inkml:trace>
  <inkml:trace contextRef="#ctx0" brushRef="#br0" timeOffset="57919.31">3770 6080 5829,'21'0'224,"-21"-20"1057,0 20 257,0-20-609,0 20-96,0 0-97,0 0-544,20 0 129,-20 20-33,18 0-32,-18 0-192,20 0-32,-20 20 64,21 0-96,-21 20 32,0-1 33,0 1-33,0-1 0,0 1 0,-21 19 64,21-19-64,0 20 32,0-21-64,0 1 64,0-1-64,0 1 32,0-1-32,0 1 0,0-20 32,21 0 0,-21-1 0,0-19-32,20 20 32,-20-21 0,20 1 224,-1 0-160,1-20 0,0 20-63,20 0-1,-21-20 0,21 20-32,0-20 32,-1 19 0,1-19 0,-1 0 32,2 20 32,-1-20 32,19 0-32,0 0 64,1 0 64,-1 0-63,2 0-65,-3 0-64,-17 0 32,18 0 32,-19 20-32,-1-20-32,1 0 160,0 0-96,-21-20-64,21 20 64,-40 0-32,20 0 0,-20 0 0,0 0 33,0 0-33,21-20 128,-21 20-64,0 0-96,0-19 0,0 19 0,0-20-64,0-20 32,0 20 0,18-19-160,-18-1-64,20 0 128,-20-19 64,20 19-1,-20-20 33,21 1 0,-1-1 33,-20 20 159,18-19-96,-18-20 0,0 18-96,21-18-32,-21 19-32,0 1-32,-21-1 128,21 21 32,0-1 32,0 0 0,0 0 0,0 1-32,0 18-64,0-18-64,0-1 32,0 0-64,21 1-96,-21 19-193,0-20-31,0 20 288,0 0 96,0 20 64,0-19 0,0 19 64,0 0 32,0-20 64,-21 20-96,21 0-32,-18 0-64,-2-21 0,-1 21-32,-19 0 64,1-19-32,-21 19 0,1 0 97,-20 0 223,-20 19-64,20 2-128,-41-1 64,1-1 1,20 21-65,-1-20 32,21 0 32,19-20-128,1 20 0,39-20-128,0 0 0,20 0-865,20 0-1377,0 0-641</inkml:trace>
  <inkml:trace contextRef="#ctx0" brushRef="#br0" timeOffset="58756.36">5239 6260 8071,'-19'0'2466,"19"0"-1473,0 0-448,0-21-257,19 21 353,1 0 256,0-20-129,0 20-255,19-19-129,21 19 97,-19-21-65,38 2-96,0-1-159,20 0-1,0 0 32,21 0-128,-1 0-32,19 0-32,1 20 32,1 0-64,18 0-64,0 0 160,-18 20-32,19 0-64,0 0-64,-20 0-96,-21 20 64,21-21-65,-39 2 225,19 18-32,-40-18-32,0 18-64,-18-19 32,-2-1 64,-19 2 32,19-1-32,-19-20-64,-20 19-128,-1-19 128,1 0 32,0 20-32,-20-20-801,0 0-769,0 0-960,0 0-4773</inkml:trace>
  <inkml:trace contextRef="#ctx0" brushRef="#br0" timeOffset="59795.42">8713 6160 8936,'0'-20'1730,"0"20"-962,0 0-768,0 20 96,20-1 353,0 21 288,0 1-225,1 18-352,-3 1 64,2-1-160,0 20 97,-20 1-65,0-21 0,0 2-32,0-22 256,0-19-160,0 0 97,0 0-1,0-20 224,0 0 129,0-20-449,0 0-96,0 0-128,0-19-96,0 18-160,21 2-193,-1-21 289,-20 40 160,18-19 32,3-2 64,-1 21 64,0 0 192,0 0 64,-20 0 161,19 21 63,1-2-95,0 0-225,0 2 0,0 19-192,-1-21-64,1 1-224,0 20-128,0-20-96,-20 0-161,20-1-352,-20-19-512,0 20-1666,0-20-6727</inkml:trace>
  <inkml:trace contextRef="#ctx0" brushRef="#br0" timeOffset="60270.44">9448 6637 9737,'0'-40'416,"0"40"673,-20-20 256,20 20-352,-21 0 64,21 0-640,-18 0-353,-2 0-160,0 20 32,20 1 0,-21 17 32,21-17-65,0 19 97,21-1-32,-1 1 32,0-20-32,-2 19 0,23-19-160,-1 0 64,-1-20 64,-19 20 96,20-20 96,-1-20 64,-19 0 33,0 0 63,1 1-32,-21-1-32,0 0 65,-21 0-97,21-20 0,-20 21 64,-19-2-32,19 2-256,0-2 32,0 2 0,-19 19-96,19 0-224,20 0-641,-20 0-897,0 0-2081</inkml:trace>
  <inkml:trace contextRef="#ctx0" brushRef="#br0" timeOffset="60538.46">9389 6696 7431,'18'0'1025,"-18"21"-257,0-21 449,0 19-704,0 1 320,0-20-257,0 20-448,21 0-96,-21-20-32,20 20 32,0-20-32,-20 0-352,20 0-353,0 0-288,-20-20-256,19 20-705,-19 0-832,0-20-738</inkml:trace>
  <inkml:trace contextRef="#ctx0" brushRef="#br0" timeOffset="60739.47">9547 6756 448,'0'20'1473,"0"-20"-1409,0 0 97,0 0 319,20 0-160,-20 0-448,0 0 416,20-20 257,-20 20 512,0 0 865,0 0 384,0 0 0,0 0-929,0 0-1024,0 20-129,0 0 64,0 0-192,0-20-96,0 20-288,20-20-897,-20 19-1409,19-19-5766</inkml:trace>
  <inkml:trace contextRef="#ctx0" brushRef="#br0" timeOffset="61086.49">9825 6260 8295,'-19'0'929,"19"0"-320,-20 0 192,20 19 576,-20 21 128,20-21-256,0 22-480,0-2-320,20 1-33,-20 0-96,20-1-160,-1-19-127,1 20 31,0-19-64,0-2-225,0-19-127,-1 0-225,1 0-928,0 0-1858,0 0-5317</inkml:trace>
  <inkml:trace contextRef="#ctx0" brushRef="#br0" timeOffset="61289.5">9984 6458 11530,'-20'0'1250,"20"0"-1122,20 20 737,0-20 288,-20 20 128,39-20-160,-19 19-609,21 1-319,-23 0-193,2 0 96,21 0-513,-21 1-640,19-21-640,-19 0-129,-20 0-1569</inkml:trace>
  <inkml:trace contextRef="#ctx0" brushRef="#br0" timeOffset="61454.51">10221 6498 9673,'-38'19'897,"17"1"480,1 0 737,-18 0-641,17 0-544,21 1-737,-20-2-480,20 0-1442,0-19-1184,0 21-4870</inkml:trace>
  <inkml:trace contextRef="#ctx0" brushRef="#br0" timeOffset="61721.53">10341 6319 12684,'20'19'416,"0"2"673,0-1 448,0-1-287,-1 21-290,1-20-479,0 20-385,-20-21 0,20 21 32,-20 0-64,0-19 32,0 17-512,-20-17-385,20-2-576,-20 2-2242</inkml:trace>
  <inkml:trace contextRef="#ctx0" brushRef="#br0" timeOffset="63120.61">8555 5981 7815,'0'0'1217,"0"0"256,-20 0-672,20 0-673,0 0 289,-21 40 255,21-1-95,-20 21 31,20-1 33,0 41-192,-18 0-193,36-1-160,-18-20-64,20 20 0,1-38 0,-1 18-32,19-39-192,1 19-417,20-19-864,-1-1-2307</inkml:trace>
  <inkml:trace contextRef="#ctx0" brushRef="#br0" timeOffset="63863.65">10480 6021 5060,'0'0'2723,"0"0"-1154,0 0-384,0 0 1,0 0 351,20 19-512,1 1-416,-3 20-289,23-20-64,-21 20-96,18 19 0,3-18-31,-21 18-1,19 1-192,-19-1 128,0 1 0,-20-1 0,0 2 0,0-2 64,-20-19 32,20-1 64,-39-19-96,19 20-128,0-20-160,0-1-672,-1 1-962,3 0-1665,18-20-5926</inkml:trace>
  <inkml:trace contextRef="#ctx0" brushRef="#br0" timeOffset="64203.67">11076 6696 11723,'0'0'3042,"0"21"-3554,20-2 512,-20 1 32,0 0 0,20 20 288,-1-1 193,-19 1-225,0-20-192,20 20 257,-20-1 255,0-19-224,-20 0-95,20 0 255,-19 0-31,-1-20-353,0 19 32,-1-19-224,1 0-352,2-19-161,-2 19-288,-1-20-1152,1-20-3557</inkml:trace>
  <inkml:trace contextRef="#ctx0" brushRef="#br0" timeOffset="64332.67">11135 6498 15086,'40'0'320,"-40"0"-864,0 0 159,20 0-3330</inkml:trace>
  <inkml:trace contextRef="#ctx0" brushRef="#br0" timeOffset="70448.02">6113 7372 3971,'-20'0'1698,"20"0"-705,0 0 768,-20 0-543,20 0 95,-20 0 160,20 0-288,-19 0-256,19 0-128,0 0-256,0 0-225,0 0-96,19 0 96,1 0-63,20 0-97,-1 0-160,21-20 32,-1 20 32,2 0-64,18 0 0,-20 0 0,1 0-64,-21 20 64,1-20-32,0 19-64,-1-19-97,1 0-63,-19 0-64,17 0 224,-17 0 0,-21 0 64,0 0 64,0 0 160,0 0 0,0 0-192,0 0 0,-21 0 32,21 0 64,-20 0-32,20 0-64,-18 0 0,18-19-160,0 19-384,0 0-738,-21 0-2177</inkml:trace>
  <inkml:trace contextRef="#ctx0" brushRef="#br0" timeOffset="74817.27">6510 7391 864,'0'0'289,"0"0"-193,0 0 160,0 0-32,0 0-32,0 0-192,-20 0-192,20 0-577</inkml:trace>
  <inkml:trace contextRef="#ctx0" brushRef="#br0" timeOffset="75185.3">6212 7391 2146,'-40'0'704,"40"0"65,-20 0-321,1 0 129,19 0 960,0 0-287,0 0-642,0 0-224,0 0 225,0 0-32,0 0-65,0 0-192,0 0-191,19 0 223,1 0 32,0 0 161,20 0-129,19 0-192,2 0-192,-2 0 32,0 0-32,1 0-32,-21 0 0,21 20-32,-1-20 0,-19 0-32,19 0 64,-18 0 32,-21-20-32,19 20 32,-39 0-64,0 0-256,0 0-897,0 0-3011</inkml:trace>
  <inkml:trace contextRef="#ctx0" brushRef="#br1" timeOffset="85894.9">1270 7491 4356,'-20'0'3683,"-1"0"-2658,1 0 961,20-20-96,0 20-65,0 0-95,0-20-417,0 20-384,0 0-224,0 0-161,0 0-95,0-20-65,0 20-128,20 0-31,1-20 63,17 20-128,3 0 0,-1 0-32,19 0 0,0 0-63,1 20 31,19-20-32,21 20 32,-21-20-64,20 0 64,0 0-96,0 0 0,-38 0 32,-2 0 64,-39 0-128,0 0 32,-20 0-96,0 0-256,0 0-225,0 0-768,-20-20-1282,20 20-1697</inkml:trace>
  <inkml:trace contextRef="#ctx0" brushRef="#br1" timeOffset="86811.96">3750 7411 10570,'-20'0'1505,"20"0"-544,-20 0-192,20 0 576,0 0 384,0 0-287,0 0-1026,20 0-288,0 0 321,21 0 159,-3 0 1,43 0-385,-2 0 32,20 0-31,-20 0-1,21 0 0,-21 0-96,0 0-64,1 0 32,-21 0-96,-18 0-32,-21 0 64,-2 0-192,-18 0-160,0-20-641,-18 20-929,-2 0-1569,-21 0-3940</inkml:trace>
  <inkml:trace contextRef="#ctx0" brushRef="#br1" timeOffset="87360.99">6133 7411 14477,'-20'20'1217,"20"-20"-1441,20 0 224,-1 0 673,1 0 640,40 0-192,-1 0-416,41 0-449,-21 0-64,20 0 161,-19 0-161,-1-20-160,1 20-449,-40 0-704,-1 0-961,-19 0-3715</inkml:trace>
  <inkml:trace contextRef="#ctx0" brushRef="#br1" timeOffset="89871.14">7085 7292 480,'0'20'8296,"0"0"-7784,0-20-127,0 20 287,0-20 417,0 0-160,0 0-288,0 0 31,0 0 193,0 0-96,0 0-417,0-20-192,0 0-95,0 0 31,0 0 32,-19-19-32,19 19-64,-20-39-32,20 19 32,-20-40-128,20 20 64,0-19 64,0 0 0,0-20-96,0 19 32,20 0 64,0 1 160,-20 19 224,19 1-63,-19 19-193,0 0-96,0 0-128,20 1-32,-20-1-193,20 0 193,-20 0 32,21 0 96,-21 1 0,0-1 129,0 0-65,0 21 64,0-1 96,-21-1 96,1 2-448,20 19-64,-20-20-96,1 20-225,-1-19 129,20 19 96,-20 0 160,0 0 32,20-20 64,-20 20 96,0 0 64,1 0 32,-1 0 0,0 0 0,-21 0-63,23 20-33,-22-20-64,-19 0 0,18 0-96,-18 0 64,19 0-32,-19 0 32,-21 0-96,21 0 64,-20 0 0,0 0 32,-2 0 0,-18 0 0,20-20 32,0 20-32,-21 0 0,21-21 32,-1 21-32,-20 0 32,21-20 32,-20 20-32,0-19-32,20 19 0,-20 0 0,20-20 32,-2 20 0,2 0 64,0-19-32,0 19 32,18 0 0,-18 0-32,-20 0-32,20 0-32,-20-21 32,20 21-32,-21 0-64,20 0 192,-19 0-160,-1 0 64,1 0 0,0 0 32,0 0-128,-1 0 32,1 0 160,0 0-160,-20 21-64,19-21 64,1 0 32,0 19-96,0-19 128,-21 20 32,21-20-160,-19 19-32,-1-19-96,20 20-225,20-20 65,-2 21-32,22-21 255,-20 20 65,-2-20 96,2 0 0,-20 19 64,0-19-32,0 0-32,20 0 0,20 0 0,-22 0 33,42 20-33,-21-20-33,21 0 1,19 0-32,0 19 0,-20 2 0,40-21 0,-19 20 0,-1-20 32,20 0 0,0 19 64,0-19 32,0 0 0,20 20 0,-20 0-32,0 0 32,0 0-64,19 0 0,-19 19 0,0-19 0,0 20 0,0 19 0,0-19 0,0 20 0,20-1 0,-20 21-160,0 0 64,-20-1 96,20 21 0,0-21 32,0 1-32,-19-1 96,19 20 0,-20-20 32,0-18-31,-1 18-33,21-20-64,-20 1 96,20-1-32,0-19 32,0-20-32,0 19 0,0-19-64,0 1 32,0-2-32,20 2 32,1-2-64,-1-19 32,0 19 0,-1-19 32,1 0-32,20 21 32,-1-21-96,21 0 0,-21 0 64,21 0-32,19 0 32,-18 0 64,18 0 32,-20 0 32,20 0-96,2-21 0,18 21-32,-20 0 32,20-19-32,0 19-64,21 0-64,-1-19 0,-20 19 64,19 0 64,-19-21 0,1 21 0,-20 0 0,19 0 32,-20 0 160,1 0-256,-1 0 64,20 0 32,-19 0-32,0 0 0,19 0 0,-20 0-64,0 0-64,0 0 64,22 0 0,-22 0 0,0 0 0,0 0 96,0 0 0,2 0-32,18 0 32,-20 21 64,20-21-64,-20 0-32,0 0 0,2 0-32,-2 0 0,20-21 32,-20 21 0,0 0 0,0 0 0,2 0 64,18 0-64,-20 0 0,21-19 32,-1 19-32,-20-21 0,20 21 0,0 0 0,-20-20 0,21 20 32,-1 0 32,-19 0-32,20-19 32,-21 19-64,20 0 0,-20 0 0,0-20-32,2 20 32,-22 0-32,-1 0 32,-17 0-32,-1 0-320,-21 0-545,1 0-1249,-20 0-3908</inkml:trace>
  <inkml:trace contextRef="#ctx0" brushRef="#br1" timeOffset="103127.89">12049 6398 2626,'-20'-39'4324,"20"39"-2947,-20-21 33,0 2 63,20 19-320,-20-20-480,-1 20-193,3 0-384,-2 0-96,20 20-32,-20-1 0,20 22 32,0-2-32,0 1 32,20 19 0,0-19 0,19 0 0,-19 19 0,0-19 0,20 0 32,-21 0-32,1 0-32,-20-1-96,0-19 32,-20 20 96,1-20 96,-1-20 32,-20 20 32,20-20-31,-19 0-1,-1-20-96,-1 0 32,23 0 96,-3 0 32,21 0 192,0-19-287,21 19-129,17 0-33,-17 0-31,19 0-224,-1 20-833,-19 0-1473,0-19-5959</inkml:trace>
  <inkml:trace contextRef="#ctx0" brushRef="#br1" timeOffset="103504.92">12228 6060 6534,'0'0'1217,"0"0"512,0-20 289,0 20-993,0 20-192,0-20-64,0 20-129,-21 0-95,21 20 192,0-1-353,0 1-256,0 1-96,21-2 0,-21-19-32,20-1-224,-2 2-320,2-1-481,1-20-577,-1 0-3235</inkml:trace>
  <inkml:trace contextRef="#ctx0" brushRef="#br1" timeOffset="103733.93">12406 6140 8423,'-20'0'3171,"20"0"-3235,0 0 161,0 0 543,0 20 577,0-20 64,0 19-512,20 2-384,0-2-97,0 1 32,-1 1-96,1-21-96,0 0-128,0 19-288,0-19-384,-20-19-738,19 19-1056,-19 0-2819</inkml:trace>
  <inkml:trace contextRef="#ctx0" brushRef="#br1" timeOffset="103899.93">12505 6160 9833,'-20'19'32,"20"-19"1153,0 21 416,0 18-544,20-18-576,-20-2-385,0 21-160,0-21-352,0 2 127,0-21-511,20 20-1603,-20-20-4355</inkml:trace>
  <inkml:trace contextRef="#ctx0" brushRef="#br1" timeOffset="104144.95">12584 6080 9256,'20'0'96,"-20"0"1474,20 0-1,1 20-672,-3 0 96,2 20-128,0 0-449,1-1-95,-21 21-97,0-21-160,0 2-32,0-2-288,-21 1-225,21-20-287,-20 19-1090,0-19-2050</inkml:trace>
  <inkml:trace contextRef="#ctx0" brushRef="#br1" timeOffset="104635.98">12902 6656 10794,'0'0'2530,"0"0"-2338,0 0 1122,20 0-450,0 0-95,0 0-64,19 0-417,-19 0-288,21 0 0,-3 0-256,-17 0-769,19 0-1474,-40 0-3843</inkml:trace>
  <inkml:trace contextRef="#ctx0" brushRef="#br1" timeOffset="104807.99">12922 6776 1953,'20'20'7367,"19"-20"-6021,-19 0 639,20 0-960,-1 0-256,-19 0-352,21 0-514,-21 20-1216,-20-20-2562</inkml:trace>
  <inkml:trace contextRef="#ctx0" brushRef="#br1" timeOffset="105854.05">13657 6637 4548,'0'-19'1473,"0"19"-63,0 0 63,0-21-256,0 21-192,0 0-128,0 0-160,-20 0 191,20-20-255,-20 20-256,-1 0-321,1 20-96,-18-20-32,17 21 32,1-2 0,-18 0-64,38 21 31,-21-19 33,21 18 0,0-19-32,21 0-32,-3 0 64,2 0-96,21-1 96,-21-19 96,18 0-96,3 0 32,-21-19 0,0 19 0,-1-20-32,-19 0 65,0 0 31,0 0-32,0-19 160,-19 18 64,19 2 32,-20-2 257,20 2-64,-20 19-257,20 0-160,0 0-32,0 0-288,0 0 192,0 19 64,20 21 0,0-19 0,-1-2 64,1 21-96,0-20 32,0 0-32,0 0 32,-1-1-224,1 1-577,0-20-1025,0 0-1537</inkml:trace>
  <inkml:trace contextRef="#ctx0" brushRef="#br1" timeOffset="106223.07">13756 6021 10281,'20'-20'737,"-20"20"352,-20 0 160,20 0-832,0 20 127,0-1 33,0 21-257,0-20-160,0 20-64,0-1-32,0 1-32,0 1 0,20-22-32,-20 1-128,19 0-448,-19-1-545,20-19-769,0 0-3299</inkml:trace>
  <inkml:trace contextRef="#ctx0" brushRef="#br1" timeOffset="106461.08">13894 6080 9673,'0'-20'961,"0"20"-481,0 20 97,0-20-129,0 20 385,-18 0-97,18 0-159,18 0-225,-18-20 65,20 19-33,-20 2-160,20-21-64,21 19-160,-23-19-288,3 0-705,-1 0-1153,0 0-2338</inkml:trace>
  <inkml:trace contextRef="#ctx0" brushRef="#br1" timeOffset="106647.09">13993 6100 7238,'0'40'1986,"0"-20"-608,0-1 127,0 21-608,0-20-673,0 20-128,21-20-128,-21 0-544,0-1-610,0 2-767,20-21-5575</inkml:trace>
  <inkml:trace contextRef="#ctx0" brushRef="#br1" timeOffset="106872.11">14113 6001 11146,'20'39'865,"0"1"64,0 0-96,-20 0-129,19 0-63,-19-1-321,20 1-224,-20 0-288,0 0-481,0-1-320,-20-19-1121,20-20-4067</inkml:trace>
  <inkml:trace contextRef="#ctx0" brushRef="#br1" timeOffset="107270.13">14352 6756 6149,'0'20'9161,"0"-20"-9257,0 0 1505,20 0 65,-2 0-898,2 0-288,21 0-159,-21 0-258,19 0-703,-19 0-898,0 0-2818</inkml:trace>
  <inkml:trace contextRef="#ctx0" brushRef="#br1" timeOffset="108552.2">14827 6637 10602,'-20'0'928,"20"0"-191,0 0 256,-18 0-641,18 19-95,0 2 159,0-2-256,0 2-160,0-2 96,18 1-96,2 0 0,1-20-96,-1 20-32,19-20 160,-19 0 64,0 0-32,0 0 128,0-20-31,-1 20 127,-19-20 96,20 0 33,-20 1-129,0-2-160,0 2-96,0-2-64,0 2 0,-20 0 32,20 19 32,0-21-32,0 21 32,0 0-128,0 21 64,0-2 96,20 0 0,-20 2 0,20-2-32,-20 2-32,20 18 32,0-19-32,-1 20 0,-19-1-32,20 1 32,-20 0 0,0-1-96,0 1 0,20 0-32,-20-20-64,0-1 192,0 21 64,-20-40-64,20 21 96,0-2 64,-20-19 128,20 0 161,-19 0-65,-1 0-192,0 0 128,0 0 97,0 0-65,-19 0-96,-1-19-63,20 19 95,-19 0 0,-2-21-224,21 21-64,-18 0-64,17 0-576,1 0-1250,0 0-3459</inkml:trace>
  <inkml:trace contextRef="#ctx0" brushRef="#br1" timeOffset="110435.31">11869 7292 5893,'-20'0'3876,"20"-20"-3140,0 20 1186,0 0-256,0 0-321,20 0-288,-20 0-288,0 0-353,21 0 65,-1 0-33,0 0-96,-2 0-255,23 0-33,-1 0-32,19 0-257,-19 0-671,19 0-610,-18-19-928,-3 19-3588</inkml:trace>
  <inkml:trace contextRef="#ctx0" brushRef="#br1" timeOffset="111200.36">13459 7292 10634,'0'0'192,"0"0"609,18 0 864,2 20-448,0-20-192,21-20-640,-3 20-257,3 0-192,-1-20 32,-1 20-737,1 0-897,-20 0-1889,-1 0-6405</inkml:trace>
  <inkml:trace contextRef="#ctx0" brushRef="#br1" timeOffset="111979.4">14789 7431 4516,'18'0'7911,"2"-20"-7526,1 20 1280,19 0 33,-1 0-897,21 0-65,-1 0-159,0 0-481,1-20 0,-1 20-128,-18 0-705,-1 0-2434,-21 0-8007</inkml:trace>
  <inkml:trace contextRef="#ctx0" brushRef="#br1" timeOffset="127247.27">22847 3259 5413,'21'-20'1569,"-21"20"673,20 0 96,-20 0-288,0 0-288,0 0-257,0 0-448,0 0-128,0 0-256,0 0-417,0 0-160,0 20 97,0-1 63,-20 21-64,-1 0 160,3 19-95,-2 21 159,-21-21-64,21 21-192,-19-20-96,39-1-32,-20-19 1,20-20 63,0 19-225,0-18-31,0-2-416,0 1-449,-20-20-609,20 0-544,0 0-1313,0 0-7463</inkml:trace>
  <inkml:trace contextRef="#ctx0" brushRef="#br1" timeOffset="127557.29">22570 3676 12139,'0'0'1249,"0"0"-961,0 0 1282,0 0-225,0 0-864,0 20 576,0-1-96,20 21-417,-20 0-128,0 0 1,0 0-289,20-1-32,-20 1 64,19-20 32,1 0 225,0-20 31,0 0 129,0 0-65,1 0-255,17-20-33,3 0-192,-3-20-32,-17 20-64,19 1-321,-20 19-544,-1 0-736,-19 0-1218,0 0-3074</inkml:trace>
  <inkml:trace contextRef="#ctx0" brushRef="#br1" timeOffset="128437.34">23205 2483 8423,'0'-39'2275,"0"19"-1122,0 0 608,-20 1-159,0-2-449,0 21-384,1-19-449,-1 19-384,0 0 32,0 19-32,20-19-32,-20 21-96,20 18 96,0-19-65,20 19 193,0 21-64,20-1 64,-21-18-32,21 18-64,-20-19-160,1 0-288,-3-2-129,-18 3 64,0-21 353,-18 0 481,-3-20 319,-19 20 161,1-20-161,-1-20-223,-19 0-65,39 0 288,-20 0 97,20-1-192,20 2-513,20 0-225,0-1 1,20 0 64,-1-1-577,1 21-864,-20-19-481,-1 19-2819</inkml:trace>
  <inkml:trace contextRef="#ctx0" brushRef="#br1" timeOffset="128972.37">23404 1987 11659,'0'0'768,"0"0"642,0 0 191,0 0-960,0 0-193,0 0 65,0 20-321,-20 0-64,20 0 224,-20-1 33,20 21-161,0-20-192,0 20 64,0-1 0,0-19-160,0 0-352,20 0-289,0 1-833,0-2-2081</inkml:trace>
  <inkml:trace contextRef="#ctx0" brushRef="#br1" timeOffset="129275.39">23562 2086 9352,'0'-20'3011,"0"20"-2562,-19 0 640,19 0-225,0 0-479,0 0 448,-20 20-225,20-20-384,0 20 129,0 0 31,0 0 0,20 0-127,-1-1 31,1-19-32,0 20-96,1-20-192,-1 0-224,-2 0-320,2 0-289,21 0-481,-21 0-159,-1 0 160,1-20-129,-20 20-1793,0 0-4100</inkml:trace>
  <inkml:trace contextRef="#ctx0" brushRef="#br1" timeOffset="129476.4">23722 2086 6630,'0'0'2850,"0"0"-1793,0 0 1122,-20 0-610,20 0-416,-21 20-64,21 0-480,0 20-449,21-21-96,-21 21-256,20 0-609,-20-19-993,0-2-1377,0 0-5893</inkml:trace>
  <inkml:trace contextRef="#ctx0" brushRef="#br1" timeOffset="129794.42">23821 1987 5541,'20'0'96,"-20"20"480,19-20 1474,1 20-352,0 0-513,20-1-96,-21 21-384,1 0-353,0-1 129,-20 1 31,20 0-160,-20 0 65,-20 0 159,20 0-287,-20-21-289,0 21-1121,20-1-2627</inkml:trace>
  <inkml:trace contextRef="#ctx0" brushRef="#br1" timeOffset="139039.94">375 9140 6213,'-39'0'1858,"19"0"-192,20 0 704,-20 0-384,0 0-545,20 0-448,0 0-288,0 0-385,0 0-160,0 0 0,0 0 33,0 0 31,0 0 0,20 20 128,20-20-31,-1 20-161,22-20-64,-2 0-32,-19 0-96,19 0-96,-19 0-64,-20 0-385,19-20-160,-19 20-31,0 0-161,-20 0-416,20 0-1154,-20 0-4451</inkml:trace>
  <inkml:trace contextRef="#ctx0" brushRef="#br1" timeOffset="139406.97">673 9021 10634,'-19'-20'288,"19"20"-384,0 0 1473,0 0 321,19 0-449,-19 0-480,20 0-225,-20 20-63,20 0-1,0-20-224,0 20-32,-1-20-159,1 20 31,0-20-32,1 19-257,-1-19 354,-2 21-97,2-21-128,1 19 160,-1 1-32,-20 0-32,0-20 128,0 20 64,0 0 0,-20 20-31,-1-21-193,1 1 64,2 0-32,-2 0-32,-1 0-321,1-20-255,20 0 31,-20 20-416,20-20-1473,-19 0-4324</inkml:trace>
  <inkml:trace contextRef="#ctx0" brushRef="#br0" timeOffset="146380.37">7860 9617 960,'20'0'1314,"-20"0"479,0 0 1090,0 0-256,0 0-1154,-20 0-416,20 0-32,0 0-128,0 0-225,0 0-127,0 21-33,0-21 97,0 0-32,20 0-65,-20 0-128,0 0 33,19 0-353,-19 0 384,20 0-256,20 19 65,-1-19-97,2 0-96,-1 0 64,19 0-128,0 0 96,1 0-128,19 20 64,-20-20-64,2 0 64,-3 20-32,3-20 0,-2 0 32,-19 0 0,-1 0-224,-19-20 384,0 20-288,-20 0-96,-20 0-769,20 0-1025,-20 0-1409,1 20-5157</inkml:trace>
  <inkml:trace contextRef="#ctx0" brushRef="#br0" timeOffset="151630.67">4307 9717 3010,'-20'0'-320,"0"-20"-417,-1 20 193,21 0 608,-20 0 192,20 0-160,0 0 449,0 0 928,0 0-384,0 0-1441,0 0-65,0 0 417,0 0-32,0 0 161,0 0 223,0 0 288,0 0 450,0 0 319,0 0-96,0 0-128,0 0-128,0 0-96,-18 0-160,18 0-32,0 0 31,0 0-287,0 0-65,0 0 1,0 0-33,0 0 65,18 0-161,-18 0-32,0 0-192,20 0-32,-20 0 96,21 0-63,-21 0 63,20 0-32,0 0-96,-2 0 96,3 0-96,19 0-32,-20 0 32,19 0-32,-19 0-32,20 0 64,-21 0-288,21 0 512,-20 0-224,21 0 64,-3 0-96,-17 0-96,19 0 96,-22 0-32,23 0 32,-21 0-64,19 0 96,-19 0-32,20 0-64,-1 0 64,1 0 64,1 0-32,-23 0-64,22 0 128,19 0-160,-18 0 64,-1 0 0,-1 0 0,21-20 0,-21 20 0,21 0 96,-1 0-128,2 0 32,-22 0 32,21 0-32,-1-20 0,-19 20 0,-1 0-32,1 0 64,-1 0-32,1 0-32,1 0 32,18 0-64,-19 0 32,-1 0 0,1 0 96,19-19-160,-19 19 96,1 0 0,17 0-32,-17 0 64,-2 0-64,1 0 32,-20 0-32,19 0 96,-19 0-128,20 0 64,-1 0-32,1 0-32,-20 0 0,19 0 64,1 0-32,-1 0 0,2 0 32,-1 0 0,-1 0-257,-19 0 546,20 0-385,-1 0 96,-19 0 64,20-21-32,-20 21-32,19 0-257,-19 0 514,1 0-225,-1 0-289,-20 0 514,18 0-161,-18 0-160,20 0-193,1 0 450,-1 0-193,0 0 64,-20 0-32,18 0-128,3 0 96,-1 0 96,-20 0-160,20 0 160,0 0-96,-20 0 128,19 0-192,1 0 128,-20 0-64,20 0-192,0 0 448,-20 0-288,20 0 96,-20 0-64,19 0-32,1 0 0,-20 0 0,0 0 32,20 0-64,-20 0-321,0 0-479,0 0-866,0 0-896,0 0-2435</inkml:trace>
  <inkml:trace contextRef="#ctx0" brushRef="#br0" timeOffset="154382.81">9170 9638 640,'0'0'1281,"0"0"-640,0 0-65,0 0-383,0 0-257,0 0-161,0 0-447,0 0-33,20 0-32,-20 0 673,0 0 64,0 0 32,0 0 289,0 0 640,0 0 448,0 0 385,0 0-609,0 0-641,-20 0 321,20 0 0,-20 0-225,20 0-127,0 19-321,-20-19-128,20 0-64,-20 0 32,20 0 32,0 0 225,0 0 127,0 0-32,0 0 33,0 0 95,0 0 33,0 0-161,0 0-96,0 0-95,0 0-1,-19 0 32,19 0 0,0 20 0,0-20-96,0 0 161,0 0 159,19 0 161,-19 0-33,20 0-159,0 0-161,0 0-64,19-20-128,-19 20 160,20 0-224,19 0 96,-18 0-63,18 0-33,1 0 96,-1 0-32,1-19-32,20 19-64,-22 0 32,22 0 64,0 0 32,19 0 0,-20-21 96,21 21-224,-21 0-128,20 0 416,0 21-192,0-21-96,-20 0 128,21 19-128,-20-19-64,-1 0 513,21 20-321,-21-20 128,0 0-64,-19 0 128,19-20-160,-20 20 97,-19 0-33,1-19-192,-2 19 32,-19 0-96,-20 0-289,20 0-63,-20-21-225,0 21-1376,-20 0-4229</inkml:trace>
  <inkml:trace contextRef="#ctx0" brushRef="#br0" timeOffset="158629.07">7919 9697 2914,'0'0'-160,"0"0"-929,0 0 897,0 0 320,20 0 64,-20 0-160,0 0-32,0 0 321,0 0 1216,-20 0-224,20 0-256,-20 0 32,20 0 225,-19 0-33,19 0-288,0 0-417,-20 0-159,20 0-33,0 0-224,0 0 96,0 0-63,0 0-1,20-20 0,-1 20-128,21 0-32,-20 0-32,19 0 0,22 0 32,-23 0-32,23 0 32,-2 0 0,1 0-32,19 0 0,-20 0 0,2-20 96,-2 20 0,-19 0 0,-1 0-64,-19 0 0,0 0 32,-20 0-64,0 0 0,0 0 129,0 0-193,0 0-97,-20 0 33,20 0-192,0 0-449,-20 0-960,20-19-3076</inkml:trace>
  <inkml:trace contextRef="#ctx0" brushRef="#br0" timeOffset="163297.34">11096 9757 1153,'0'0'1761,"0"-20"193,0 20 288,0 0-128,20 0-384,-20 0-545,0-20-96,0 20-32,19 0-128,-19 0 0,0 0-128,0 0-161,0 0-31,0 0-257,0 0 32,0 0-63,0 0-1,20 20-64,-20-20 1,0 0-65,20 0 0,-20 0-128,20 20 96,0-20-160,0 0 64,-1 19-128,1-19 128,20 20-64,-19 0-224,17-20 544,23 20-384,-22 0 64,21 0-32,-1-1 0,0-19-96,1 21 128,19-2-64,-20 1 32,2 0-128,18-20 128,0 20-96,1-20-33,20 0-127,-1 0 128,0 0-96,19 0 128,-19 0 128,21-20-32,-1 20 128,20-20-96,-19 0 192,18 20 160,1-19-160,-19-2 33,18 21-193,1-19 416,1-1-160,-22 20-160,1-20 65,0 0-161,-40 0 32,2 0 32,-22 20-96,-19-19-32,-21 19-128,1 0-321,-20 0-640,-20-20-1505,-19 20-5382</inkml:trace>
  <inkml:trace contextRef="#ctx0" brushRef="#br0" timeOffset="178438.2">15761 9458 11274,'20'-19'2018,"0"19"-1602,-20-21 1026,0 1 159,0 20-512,0-19-416,0 19-257,-20-20-384,0 20 129,-21 0-193,-17 0 32,17 20-129,-18-1 33,0 1 64,19 20 64,0 0-32,21 0-32,-1 20 32,20-20-32,20-1 128,19-19-384,1 20 352,19-40 224,2 20-159,-2-20-65,-1-20 32,3 0 0,-22 0-32,1-20 0,-20 0-256,0 1 544,-20 19-256,0-21-32,-20 2-32,20 19 0,-20 1-32,0-2 321,0 21-129,20 0 0,-19 21-192,19-2 160,0 21 0,19 0 97,1 0-65,20-1-256,-1-18 128,1 18 0,1-19-513,-23-20-512,22 20-992,-19-20-2788</inkml:trace>
  <inkml:trace contextRef="#ctx0" brushRef="#br0" timeOffset="178871.23">16038 8723 8936,'0'-20'2755,"-20"20"-2403,20 0 513,0 0 256,-18 0-417,18 20-127,-21 0 96,21 20-129,0-1-127,21 1-193,-21 0-128,18-1 0,2 1-96,0-20-128,21 20-225,-21-20-319,-2-20-705,23 0-673,-21 0-3684</inkml:trace>
  <inkml:trace contextRef="#ctx0" brushRef="#br0" timeOffset="179245.25">16237 8822 9577,'0'-19'2722,"20"19"-2658,-20-20 1057,20 20 353,0 0-706,0 20-383,-1-20-289,1 19-64,0 1-64,-20-20-192,0 20-161,0-20-63,0 20 160,-20-20 191,0 0 130,1 20-1,19-20-64,0 20-1,0-20 33,19 19-32,-19 2 0,20-21 32,0 19-128,0 1-64,1 0 32,-21 0 128,0-20 0,0 20 64,0-20 160,-21 0-32,-19 0-32,20 0-128,-19 0-288,19-20-513,0 20-1473,0 0-2883</inkml:trace>
  <inkml:trace contextRef="#ctx0" brushRef="#br0" timeOffset="179606.27">16475 8723 10025,'21'0'1762,"-21"0"-705,20 0 1249,19 20-929,1 0-320,-20 0-256,19 0-449,1 19-288,-1 1 193,-19 0-161,0 0-96,-20 19-64,0-19-161,0-1 65,-20-18-288,0 18-257,-19-19-480,-1 0-897,1 0-4100</inkml:trace>
  <inkml:trace contextRef="#ctx0" brushRef="#br0" timeOffset="181439.37">17051 9558 10089,'0'0'609,"-19"0"-705,19 0 736,-20 0 1,0 0-353,0 0-32,20 20-192,-21-20-64,21 0-32,0 20 64,21-20 32,-21 0-64,20 0 32,0 0 0,-20 0 65,20 0 95,-1-20 96,-19 20 577,0 0 512,0-20-544,-19 20-481,19 0-352,-20 0 32,0 0-96,0 0 64,20 20-96,-21-20 0,21 0-64,21 20 96,-1-20 96,0 0-32,0 0 96,-20 0 0,19 0 160,1-20 161,-20 20-129,0 0-64,0 0 32,0 0-288,-20 0-352,20 0-449,-19 0-896,19 0-3012</inkml:trace>
  <inkml:trace contextRef="#ctx0" brushRef="#br0" timeOffset="183010.46">8992 9697 2626,'0'0'1313,"0"0"-288,0 0-96,0 0 705,0 0-65,0 0-704,0 0-353,0 0-95,0 0 223,0-20 33,0 20-128,0 0 63,19 0-256,1 0-127,0 0-65,0 0-128,19 0 0,1 0 0,0 0 0,19 0 32,-18 0 0,18 0-32,-1-20 0,23 20-32,-22 0 32,20 0-64,-18 0 32,18-19-32,0 19 32,0 0 0,1 0 0,-21 0 0,20 0-32,-18 19-96,18 1 0,-20-20 96,1 20-64,-1-20-64,2 20-65,18-20 33,0-20-64,0 20 192,0 0 96,1-20 64,-21 20-32,0 0-32,-18-20 64,18 20 64,-19 0-96,0 0-64,-1 0 0,1 0 0,1 0 32,-23 0-64,22 0 32,-19 0 0,-1 0-64,-20 0 32,18 0-640,-18 0-866,0 0-2722</inkml:trace>
  <inkml:trace contextRef="#ctx0" brushRef="#br0" timeOffset="185731.62">17488 9517 9993,'0'0'3395,"0"0"-2658,0 0 896,0 0-95,0 0-577,20 0-64,19 0-257,-19 0-287,20-19-65,19 19 0,-19 0-160,-1-20-128,2 20-32,-1 0-480,-1-20-577,-19 20-481,0 0-352,-20 0-576,0-19-1121,0 19-4901</inkml:trace>
  <inkml:trace contextRef="#ctx0" brushRef="#br0" timeOffset="185946.63">17826 9379 6918,'0'0'4452,"0"0"-4292,0 19 1026,-20-19 479,20 20-896,-20 20-64,-1-20-257,1 19-352,-19 2 0,19-21-64,0 19-96,20-18-416,-20-2-449,20 1-609,0-20-1825,-19 0-5317</inkml:trace>
  <inkml:trace contextRef="#ctx0" brushRef="#br0" timeOffset="186149.64">17587 9398 16303,'0'0'96,"0"20"0,20-20 1025,0 40 224,19-20-320,-19 0-512,0 20-353,19 0-128,-19-20 32,21 20-384,-21-21-705,0 1-1057,-1 0-1377,1-20-6983</inkml:trace>
  <inkml:trace contextRef="#ctx0" brushRef="#br0" timeOffset="186675.67">18361 9021 6245,'0'-59'2531,"0"38"-2563,0 2 256,0-1 2082,-19 20 0,19 0-896,0 0-930,-20 20 33,20 20 480,0-1-65,-20 21-159,20 19-128,0 1-321,0-21-64,0 1-160,20-1-96,-20 1 32,39-20 33,-19 0-258,20 0-768,-1-20 321,1-1-321,1-19-641,-3 0-640,-18-19-2274</inkml:trace>
  <inkml:trace contextRef="#ctx0" brushRef="#br0" timeOffset="186927.69">18699 9081 12523,'0'-20'225,"0"20"-225,20 0 640,-20 20 481,20 20-288,-20-1-288,20 1-193,-20 20 96,19-1-63,-19-19-289,0-1 0,0 2-192,0-22-353,20 1-287,-20 0-546,0-1-1408,20-19-4805</inkml:trace>
  <inkml:trace contextRef="#ctx0" brushRef="#br0" timeOffset="187078.7">18937 9379 14157,'59'19'1505,"-39"-19"-1280,21 0 896,-2 0-545,-19 0-512,20 0-192,-21 0-1826,21-19-3779</inkml:trace>
  <inkml:trace contextRef="#ctx0" brushRef="#br0" timeOffset="187735.73">19851 9260 13004,'0'-20'1185,"0"20"-2018,0-20 993,-21 20 65,1-20-1,0 20-32,1 0-96,-21 0 32,0 20 513,21 20 159,-21-21-223,0 21-353,1 0-96,19-1 129,20 2-161,0-22-64,20 1 0,19 19-96,1-39 96,0 21 0,-1-21 64,1-21-32,-1 2 0,1-1 0,-19 0 0,-1 1-32,-2-22 64,-18 2-128,0 19 96,0-20-96,-18 1 32,18 19 385,-20 20 415,20 0-383,0 0-129,0 20 192,0 19 193,0-19-224,0 20-257,20-1 64,18 2-352,3-22 192,-21 21-192,19-21-192,1-19-353,-1 0-512,-19 0-737,0 0-1537,0-19-4901</inkml:trace>
  <inkml:trace contextRef="#ctx0" brushRef="#br0" timeOffset="188067.75">20128 8723 11466,'0'-20'2178,"0"20"-2081,0 0 511,-20 0 385,20 20-448,0-20-193,0 20-64,-20 0-32,20 0 129,0 19 63,20 1-192,-20-20-159,20 20-65,-20 0-97,20-21-31,0 21-224,-1-20-160,1-20-641,0 20-1410,0-20-4131</inkml:trace>
  <inkml:trace contextRef="#ctx0" brushRef="#br0" timeOffset="188420.77">20288 8822 12107,'0'-19'2723,"18"19"-3076,-18 0 417,21-20 769,-1 20-449,20 0-191,-21 0-65,1 20-160,-20-20-96,0 19-1,0-19-31,-20 20-32,20 0 96,-19-20 96,-1 20-32,20 0-128,0-20 32,20 20-32,-20-1 31,39 2-127,-19-21 96,0 19 160,0-19 64,-1 20 0,-19-20 224,0 0 33,0 0 383,-19 20-351,-21-20-257,20 0-192,-19 0-513,-1 0-640,20 0-1442,20 0-5636</inkml:trace>
  <inkml:trace contextRef="#ctx0" brushRef="#br0" timeOffset="188681.79">20565 8763 9416,'-20'0'2275,"20"0"-2019,20 0 993,-20 0 481,20 20-705,19 19-289,-19-19-63,0 20-97,-20 0-223,21-21-129,-21 21-64,0-20-160,0 0 128,0 0-96,-21 0-384,21-20-577,-20 20-1185,20-20-2082</inkml:trace>
  <inkml:trace contextRef="#ctx0" brushRef="#br0" timeOffset="188990.8">20664 8723 11851,'21'-20'1345,"-21"20"-1153,18 0 1858,2 0-320,1 20-609,19 0-96,-22 20-256,23-1-353,-21 21-32,0-1-224,-1 1-31,1 0-129,-20 0-32,20-1-225,-20-19 417,-20 0-256,20-1 96,-20-19-224,1 20-128,-1-20-65,0-20-576,0 19-480,-1 1-1858</inkml:trace>
  <inkml:trace contextRef="#ctx0" brushRef="#br0" timeOffset="189697.84">19691 9796 5957,'-19'0'4324,"19"0"-4068,0 20 1410,0-20 672,19 0-800,1 0-417,0 0-288,20-20-545,19 20 224,20 0-95,1 0-225,19-20 96,0 20 0,2 0 65,-2 0-321,-20 0-64,-20 0-449,-19 0-351,-1 20-1186,-39-20-3780</inkml:trace>
  <inkml:trace contextRef="#ctx0" brushRef="#br0" timeOffset="191768.96">18838 9816 3875,'0'0'1730,"0"0"-1,20 0 289,-20-20-96,0 20-256,0 0-161,0 0-288,0 0-480,0 0-449,0 0-63,0 20 31,0 0 64,0 0 32,19 0 65,1 20-161,0-1-96,21 1-64,-3-20-32,-18 20 129,21-21-258,-2 22 130,1-22-130,-1 1-223,1 0-352,-20-20-225,0 0-224,-20 19-128,19-19-513,-19 0-2658</inkml:trace>
  <inkml:trace contextRef="#ctx0" brushRef="#br0" timeOffset="192245.99">18778 10115 9865,'0'19'961,"0"-19"-1121,0 0 928,0 0 1122,0 0-801,0 0-32,0 0-224,0-19-321,0 19-159,20 0-129,-20-21-96,0 1-96,20 1-32,-20-1 32,0-20-32,0 20 32,20-20-32,-20 0 0,0 21 96,20-1 321,-20 0-33,0 0-320,0 20-64,19 0-64,-19-20 32,20 20 0,-20 20 64,40-20-32,-19 0 64,-3 20-32,22 0-32,-19-20-32,17 20-192,-17-20-673,-1 19-801,0-19-1953</inkml:trace>
  <inkml:trace contextRef="#ctx0" brushRef="#br0" timeOffset="193335.05">15483 10015 1953,'-20'20'4837,"20"-20"-3844,0 0 384,20 0 513,0 0-641,-1 0-576,21 0-449,1-20-128,18 20 64,20 0 96,0-20-95,1 20-65,20 0 32,-21 0-128,20-20 32,-20 20-32,0 0-32,-19 0-96,-1 0-193,2-20-704,-43 20-576,3 0-2883</inkml:trace>
  <inkml:trace contextRef="#ctx0" brushRef="#br1" timeOffset="-210303.2">395 10472 224,'0'0'0,"-20"0"-128,20 0 33,0 0 95,0 0 0,0 0 0,0 0 0,0 0 959,0 0-94,0 0-705,0 0-576</inkml:trace>
  <inkml:trace contextRef="#ctx0" brushRef="#br1" timeOffset="-210030.18">355 10472 5317,'-39'0'1761,"39"0"225,-20 0 544,0 20-383,0-20-354,1 0-448,19 0-384,0 0-256,0 0-96,0 0 159,19 0-159,1 0-321,20 0-96,-1 19-63,21-19-129,20 0 32,-20 0 32,-1 0-160,0-19-193,1 19-95,-21 0-257,1 0-448,-19 0-224,-1-20-385,-20 20-544,0 0-1986,0 0-3683</inkml:trace>
  <inkml:trace contextRef="#ctx0" brushRef="#br1" timeOffset="-209626.16">713 10293 11755,'-20'0'736,"0"0"-640,20-20 1858,0 20 288,0 0-1281,0 0-416,0 0 224,0 0-33,0 20-191,20-20-225,0 20-96,20-20-128,-21 20-96,21-20 161,1 20-161,-3-1 0,3-19 32,-21 21 0,19-21-32,1 19 32,-20-19-32,-1 20 32,-19-20-64,20 0 32,-20 20 160,0-20-32,-20 20 0,20-20 0,-39 39 32,19-18-32,-20-2-96,-19 22 0,18-2-32,3 0-256,-23 2-1313,22-2-2147,19 1-8840</inkml:trace>
  <inkml:trace contextRef="#ctx0" brushRef="#br0" timeOffset="-206726.99">9011 11108 8391,'-19'0'705,"19"0"-96,-20 0 1537,20 0-256,0 0-705,20 0-769,-20 0 0,19 0 161,21-20-33,0 20-127,39 0-97,0 0-128,21 0-31,-1-19-1,40 19 0,-1 0-64,2 0 96,38 0 96,-18-21-63,18 21-65,0-20 32,-18 20 160,-22-19-160,2-2 97,-2 21-97,-38-19 224,0 19-159,-42 0-225,1 0-64,-38 0-97,-1 0-447,0 19-513,-20-19 32,0 21 0,0-21-353,20 0-447,-20 0-1635,-20 0-6533</inkml:trace>
  <inkml:trace contextRef="#ctx0" brushRef="#br0" timeOffset="-205716.94">10798 11207 896,'-40'0'4773,"40"0"-4325,0 0-31,-20-19 1953,20 19-160,0 0-480,0 0-321,0 0-160,0 0-160,0 0-416,0 0-289,0 0 33,20 19-193,-20 1 160,20 0 33,0 0-33,0 0-64,19-1 33,1 1-65,19 0-64,2 0-96,-2-20-64,40 20 64,-20-20-96,20 20-128,-18-20-160,18 0-64,19 0 416,1 0 128,21-20-288,38 20 32,-18-20 128,18 0-64,-20 0-160,20 0 128,2-19 0,-1 19-64,-21 0 32,22 0 128,-22-19-128,1 19 32,-21 0 32,22-20-32,-22 21-32,-19-2 160,1 1-256,-1 1 256,-40-2-96,0 2 0,-18 19-64,-2-20 0,-39 20 96,19-20-96,-39 20 0,0 0-160,0 20-321,0-20-351,-19 0-1026,-1 20-2082</inkml:trace>
  <inkml:trace contextRef="#ctx0" brushRef="#br0" timeOffset="-205017.9">15720 10750 6726,'-18'-20'4484,"-22"20"-3779,19-19-225,-17 19 33,17 0-449,-19 19-96,1 1 64,-1 0 0,20 0 192,-19 20 385,39-1-129,0 1-160,0-20-192,19 20 1,1-21 31,20-19 0,19 21 160,2-42-96,-23 2-31,23-1-65,-22 0-32,1-20 32,-20 0 32,-20 21 32,0-21 65,0 20-1,-20 20-96,20-20-32,-20 20-64,0 20 320,20 0 65,-21 20-129,21-1-32,21-19-95,-21 0-129,20 20 0,20-40-32,-21 20-192,21-1-417,0-19-256,-21 0-160,21-19-1217,-20 19-1761</inkml:trace>
  <inkml:trace contextRef="#ctx0" brushRef="#br0" timeOffset="-204755.88">16038 10372 320,'0'-19'9481,"0"19"-9449,0 0-32,-20 0 801,20 0 768,0 19-192,0 2-288,-18-2-352,18 21-192,0-20-193,0 19-256,18-18-64,2-2-352,0 1-289,1-20-448,19 0-897,-22-20-3299</inkml:trace>
  <inkml:trace contextRef="#ctx0" brushRef="#br0" timeOffset="-204411.86">16158 10353 11274,'0'-20'3011,"0"0"-2563,20 20-31,0 0 800,0 0-320,-1 0-609,21 0-288,0 0 0,-21 0-96,-19 20-64,20 0-64,-20-20-97,-20 19 161,20 2 64,-19-2 0,19-19 0,-20 20 96,20-20 0,0 0 0,20 0 0,-1 20 64,1-20-32,0 0-64,-20 0 0,20 20 0,-20-20 0,0 20 32,-20-1 32,0-19 32,0 0 0,-19 21-32,19-21-64,-20 0-96,21 0-417,-1 0-768,0 0-1057,20 0-3235</inkml:trace>
  <inkml:trace contextRef="#ctx0" brushRef="#br0" timeOffset="-204172.85">16435 10273 5028,'20'0'9065,"0"0"-8489,1 20 97,-1-20 224,-2 20-96,3 20-193,19 0 1,-20-21-481,-20 21 64,0 0 0,0-21-192,0 2 32,-20 18 64,20-39-352,-20 21-449,0-2-896,-1-19-1346,21 20-5028</inkml:trace>
  <inkml:trace contextRef="#ctx0" brushRef="#br0" timeOffset="-203916.83">16773 10770 16783,'0'0'641,"0"20"-641,0-20 1057,0 0-480,0 0-577,0 0-385,0 0-800,0 20-2146,-20-20-7495</inkml:trace>
  <inkml:trace contextRef="#ctx0" brushRef="#br0" timeOffset="-203732.82">17051 10711 12619,'40'0'1122,"0"0"-1347,-1 0 450,1-20 575,-1 20-479,1 0-514,1 0-992,-3 0-1826,-17 0-4035</inkml:trace>
  <inkml:trace contextRef="#ctx0" brushRef="#br0" timeOffset="-203552.81">17448 10611 6982,'-19'0'2819,"-1"0"-2883,20 0 1825,-20 0 514,20 20-962,-21 19-769,1-18-191,2 18 63,-2 1-96,-21-20-320,21 20-512,20-21-481,-19 1-448,19 0-1026,0-20-1825</inkml:trace>
  <inkml:trace contextRef="#ctx0" brushRef="#br0" timeOffset="-203364.8">17170 10611 15534,'0'59'833,"20"-38"-224,0 18 1473,0 1-417,19-20-1152,2 20-321,-21-21-929,-2 1-896,2 0-834,1 0-4644</inkml:trace>
  <inkml:trace contextRef="#ctx0" brushRef="#br0" timeOffset="-201979.72">16198 10393 1569,'0'0'929,"-20"-21"1121,20 21 512,0 0-352,-20 0-224,20 0-480,0 0-449,0 0 32,-21 0-128,21 0-225,0 0-63,21-19-321,-21 19 33,20 0-1,0 0-96,19 0 1,-19 0-129,0 19 0,20 2-128,-21-21-64,1 39 64,0-19 32,-20 0-128,0 0 32,0-1 0,0 2 160,-20-2-64,0 1-32,1 1 128,-21-21-192,20 19 192,0-19-96,1 0 0,-1 0 129,20 0-161,0-19 96,0 19-64,0 0-96,20 0-32,-1 0 128,1 0 160,20 0-32,-20 0 0,19 19-128,1-19-32,-1 0 32,-19 20-128,21-20 128,-21 0-160,-20 0 32,18 0-96,-18 0-416,21 0-65,-21 20-288,0-20-160,-21 0-1249,21 0-1826</inkml:trace>
  <inkml:trace contextRef="#ctx0" brushRef="#br0" timeOffset="-201338.69">18103 10432 11627,'-20'-20'960,"20"20"-767,-20 0 607,20-19-95,-19 19-545,19 19-64,-20 1 128,0 20 353,20-1 384,-20 21-96,20 0-193,-20 0-95,20-1-193,20 1-224,0-21-31,0 1-129,19 0-32,1-20-193,1 0-319,-23-1-193,23-19-993,-1 0-2049,-22 0-6759</inkml:trace>
  <inkml:trace contextRef="#ctx0" brushRef="#br0" timeOffset="-201092.67">18401 10492 17328,'0'0'192,"20"19"-192,-20-19 320,0 40 417,0-20-128,0 20-193,0 0-224,0 20-64,0-21 33,0 1-161,0 19-449,0-39-640,0 20 160,0-20-96,20-20-320,-1 20-993,-19-20-3908</inkml:trace>
  <inkml:trace contextRef="#ctx0" brushRef="#br0" timeOffset="-200493.64">18739 10810 14285,'-20'0'2594,"20"0"-2017,0 0 640,20 0 0,0 0-736,-1 0-353,21 0-160,0 0 32,-1 0-481,1 0-608,-1 0-1313,1 20-2531</inkml:trace>
  <inkml:trace contextRef="#ctx0" brushRef="#br0" timeOffset="-200083.61">19474 10730 13196,'18'-19'1473,"-18"19"-1056,-18-20 1184,-2 20-576,0 0-448,-21 0-257,2 20-96,19-1-31,-20 21-161,20 0 0,1-1-64,19 1-129,0 0-127,19-20-96,21 0 63,0-20 129,-1 0 128,2 0 0,-1-20-64,-1 0 128,-19 0 64,-20-20 32,0 20 353,0 1 63,0-1-63,-20 0-97,20 0 32,-21 20-128,21 0-256,0 20 0,0-20 161,0 20-65,21 0-64,-1-1 32,0 1-128,19 0-321,-19-20-287,0 20-545,0-20-1346,0 20-2690</inkml:trace>
  <inkml:trace contextRef="#ctx0" brushRef="#br0" timeOffset="-199649.59">19790 10353 5701,'0'-20'5349,"0"20"-4869,0 0 930,-19 0 736,-1 20-577,20-1-896,-20 2-513,20-2-96,0 1 0,0 0 0,0 0-128,20 0-224,0-1-737,-1 2-609,1-2-992,0-19-3620</inkml:trace>
  <inkml:trace contextRef="#ctx0" brushRef="#br0" timeOffset="-199390.57">19871 10412 9416,'18'-19'2467,"2"19"-2339,1 0 1634,19 0 159,-21 0-864,1 0-512,-20 19-225,0 1 129,0-20-33,-20 20-256,1 0-32,19 0-64,-20-1-32,20-19 32,0 21-64,20-21 97,-20 0-162,19 0 162,1 19-290,0-19-447,0 0-641,0 0-1634,-1 0-5445</inkml:trace>
  <inkml:trace contextRef="#ctx0" brushRef="#br0" timeOffset="-199167.56">20168 10393 14541,'0'0'673,"19"0"-417,1 0 1922,0 19-736,0 1-417,1 0-577,-21 0-320,20 0 32,-20-1-64,0 21-192,0-20-192,-20 1-449,20-21-672,-21 19-705,1-19-1217,20 20-6214</inkml:trace>
  <inkml:trace contextRef="#ctx0" brushRef="#br0" timeOffset="-198771.54">20367 10333 9641,'0'-40'1537,"0"40"-1345,0 0 1826,0-20 320,0 20-1088,20 0-322,-20 20 322,19 0-161,1 0-289,20 0-63,-20 20-96,-1-21-289,1 21-192,0 0 64,20 0-127,-21 20-65,-19-1 0,20-19 0,-20 19-32,0 1 0,0-21 64,-20 21-32,1-20-32,-21-1 0,20 1-289,-19 1-736,-1-2-576,20-19-801,-19 0-2243</inkml:trace>
  <inkml:trace contextRef="#ctx0" brushRef="#br0" timeOffset="-192522.18">16694 10810 7366,'0'20'449,"0"-20"63,0 19 962,0-19-321,0 0-641,20 20-127,-20-20-129,0 0 288,0 0 1,19 0-129,-19 0-191,20-20-33,-20 20 0,0 0 64,0-19 65,0 19-97,0-20-32,0 20 64,-20 0-160,1 0-32,-1 0-64,0 0 0,20 20 160,-20-1-31,20-19-97,0 20 96,20 0-32,0-20 32,0 0 32,19 0-32,-19 0 0,0 0 32,0 0 33,-1-20 63,-19 20 0,0 0-128,0-20-128,-19 20-192,-21 0-352,20 0-449,0 0-321,-19 0-255,39 20-161,-20-20 193,20 0-1538</inkml:trace>
  <inkml:trace contextRef="#ctx0" brushRef="#br0" timeOffset="-191440.12">15641 11267 4228,'-20'0'1185,"20"0"-1121,0 0 0,0 0-64,0 0 0,0 0 0,0 20 96,0-20 0,0 0 384,0 0 609,0 0 129,0 0 95,0 0-128,20 0-352,-20 0-65,0 0-31,21 0-64,-1 0-257,18 0 65,-17 0-193,19 0-160,-1 0 64,21 0 32,-1 0 65,2 0-33,18 0-160,0 0 0,0 0-96,1 0 32,-1 0 0,0 0-32,21-20-32,-21 20 32,20 0 0,-20 0-32,22 0 32,-2 0 32,0 20-32,0-20-32,1 0 96,-1 0-32,0 0-64,19 19 64,1-19-32,21 0 32,-21 0-32,1 0 32,-21 0 96,0 0-32,0-19-96,1 19 0,-1 0 0,0 0-128,0 0 160,0-20 0,21 20 65,-2 0 95,21 20 256,-19-20 289,-1 0-161,0 0-159,19 0 31,-18 0 161,19 0-97,-21 0-31,1 0-417,-19 0 128,-20 0-64,-1 0-320,-20 0-321,-19 0-159,-19 0-609,-3 0-994,-18 0-2465</inkml:trace>
  <inkml:trace contextRef="#ctx0" brushRef="#br0" timeOffset="-189362">8911 11108 3042,'0'-20'1089,"0"20"705,0 0 352,0 0-1089,0 0-801,0 0 321,0 0 32,0 0-129,0 0-64,21 0-31,-21 0-33,0 0 193,20 0-161,0 0-192,0 0-32,-20 0-32,19 0-32,21-19-31,-20 19-33,0 0 32,19 0-64,1 0 0,-1 0 0,1 0-32,1-21 0,18 21 0,-19 0 0,-1 0 32,1 0-33,0 0 66,-1 0-33,1 0-33,-1 0 33,1 0 0,1 0 0,-3 0 0,23 0 33,-22 0-33,21 0 0,-1 0 64,0 0 96,-19 0 96,19-20-96,2 20-128,-2 0-64,-19 0 32,19 0-96,-19-19-64,0 19 96,19 0-32,-18 0 96,-3-21 0,23 21 0,-2 0 64,0 0 0,1-19-32,-1 19 128,1 0 128,-1 0 225,0 0-161,22-20-96,-22 20-128,1 0-63,-1 0 31,0 0 32,-19 0-96,1 0-32,-2 0 32,1 0 0,-20 0-32,19 0 0,-19 0-96,0 0-193,0 20-415,-20-20-962,0 0-2626</inkml:trace>
  <inkml:trace contextRef="#ctx0" brushRef="#br0" timeOffset="-174726.16">1944 11247 7174,'0'-20'4549,"-20"20"-4037,20-20 257,-20 20 704,20 0-63,-20 0-257,1 0-609,-1 0-448,0 20-128,20 0 96,-20 20-32,-1-1-32,3 21 128,18 0-128,0-1 32,0 1-32,18 0-192,3-21-192,19 21-353,-1-20-448,-19-21-833,20 1-4132</inkml:trace>
  <inkml:trace contextRef="#ctx0" brushRef="#br0" timeOffset="-174257.14">2163 11326 15470,'20'60'1025,"-20"-21"-1313,0 22-193,0-2 481,0-19-96,0 20-352,18-21 192,-18-19 95,21 0 258,-21-20-97,20 20 96,-20-40 96,0 0-128,0 0-64,0-19 0,0-1 32,0 0-128,0-20-256,0 1-738,0-1-671,0 0 351,0 21 1827,0 19 159,0 20 417,0 0-288,0 39-64,20 1-161,0 20-128,-1-1-191,1 2-65,0-22-128,39 1-321,-19-20 161,1 0 192,-3-20 160,3-20 641,-21 0 160,-2 0-64,3 0-385,-21-19 1,-21-1-1,21 0-127,-38 0-321,17 0-160,1 20-321,0 0-127,2 20-930,18 20-2145,0 0-2723</inkml:trace>
  <inkml:trace contextRef="#ctx0" brushRef="#br0" timeOffset="-173988.12">2758 11545 10185,'20'60'1666,"-20"-40"-1570,19 0 96,1-1 961,0 1-192,0-20-288,0 20-225,1-20 289,-3 0 256,2-20-161,0 20-191,1-20 128,-21-19-225,0 19-31,0 0 31,-21 0-95,1 0-97,-18 1-32,17 19-416,-19 0-192,20 0-513,0 19-1409,1-19-2370</inkml:trace>
  <inkml:trace contextRef="#ctx0" brushRef="#br0" timeOffset="-173319.08">4922 11287 12203,'-20'-60'481,"-20"21"-161,20 19 1441,-19 20-896,19 0-448,-21 0-321,3 20-32,18 19 128,-1 1-96,21-1 0,0 1-96,21 20-32,19-20-128,-22 0-128,23 0-225,-1-21 161,-1 21 224,-19 0 64,0-20 32,-20-1 32,0 1 192,-20-20 288,-20 0-191,1 0 95,-1 0-64,1 0 161,-1-20-33,19 1-224,1 19-31,20-20-33,0 0-32,20 0-160,21 20 128,-3-20-256,3 0-609,18 20-576,-19-19-705,0 19-3139</inkml:trace>
  <inkml:trace contextRef="#ctx0" brushRef="#br0" timeOffset="-173001.06">5180 11108 12908,'0'0'-160,"0"0"31,0 0 1090,0 0 0,0 20-512,0 0-33,0 0 97,0 0 223,0 19-383,0-19-289,0 20-32,20-1-128,-20-19-257,20 0-255,-1-20-385,1 20-577,0-40-1953</inkml:trace>
  <inkml:trace contextRef="#ctx0" brushRef="#br0" timeOffset="-172822.05">5418 11168 11370,'-20'20'1314,"20"-20"-1282,0 19 1761,0 1 129,20 0-1089,-20 0-641,0 0-128,21-1-32,-21 1-320,18-20-1025,-18 0-1346,20 0-3907</inkml:trace>
  <inkml:trace contextRef="#ctx0" brushRef="#br0" timeOffset="-172555.04">5577 11069 14830,'20'19'320,"-20"-19"-320,0 20 608,20 0 225,-20 0-256,20 0-321,-1 19-128,-19-19 32,20 0 64,-20 20-127,20-21-33,-20 1-64,0 0 0,0 0-64,-20-20-129,20 20 65,-20-20-448,20 0-1218,0 0-2626</inkml:trace>
  <inkml:trace contextRef="#ctx0" brushRef="#br0" timeOffset="-172194.02">5994 11088 14477,'-21'-40'1794,"21"40"-1826,0 0 480,0 0 1410,0 0-1057,0 0-353,21 21 193,-21 18 96,20-19-193,0 40-128,-1-21-319,-19 1 31,20 19-160,-20 1 32,0-21-64,0 22 96,0-21-96,-20 19 32,20-19-129,-19-20-31,-21 19 0,19-19-192,1 0-321,-18 0-897,17 0-319,-19-20-2019</inkml:trace>
  <inkml:trace contextRef="#ctx0" brushRef="#br0" timeOffset="-170535.92">16198 6855 3619,'0'-19'801,"0"19"320,0 0 929,0-20-64,0 20-129,20-20-191,-20 20-257,0 0 33,0 0-129,0 0-192,0 0-288,-20 20-161,20 0-95,0-20-193,0 19 129,-20 21-257,20-20 513,0 20-289,0 19-160,0-19-63,0-1-33,0 22-224,0-22 32,0-19-32,20 20 0,-20-21-128,20 1-128,-20 0-289,0-20-192,0 0-448,0 0-480,0 0-353,0 0-1538,0-20-6245</inkml:trace>
  <inkml:trace contextRef="#ctx0" brushRef="#br0" timeOffset="-170080.9">16000 7114 8071,'-21'0'3684,"1"0"-3524,20 0 544,0 0 385,0 0 65,0 0 63,0 0-609,0 0-287,0 0 127,0 0 161,20 0-97,-20 0-416,0-21 385,21 2-321,-21-1 0,18 0-96,2-20-32,-20 20-32,20 1 0,1-1 64,-1 0 32,0 0-96,-20 0 64,18 0 32,-18 20-160,21-19 385,-21 19-385,20 0 480,-20 0-160,20 0-64,-20 0 33,20 0-33,-1 19 32,-19-19 160,40 20-224,-20 0-63,0 0-65,19-20 32,-19 20-64,21 0 0,-23-20-32,2 0-353,0 19-480,1-19-1088,-21 0-1347,0 0-5796</inkml:trace>
  <inkml:trace contextRef="#ctx0" brushRef="#br1" timeOffset="-151081.81">23264 3199 12940,'0'0'1025,"0"0"-897,0 0 480,0 0 417,21 0 64,-21 0-352,20 0-417,0 0-63,-2 0-1,23 0 32,-1 0-96,19 0-96,20 0 1,2 0-97,-2 0 64,0 0-225,0 0-351,0 0-289,-19 20-768,-21-20-1794,1 0-8905</inkml:trace>
  <inkml:trace contextRef="#ctx0" brushRef="#br1" timeOffset="-149345.72">20863 2960 14765,'20'-39'705,"-20"39"-64,0 0 736,0 0-736,0 0-257,0 19 64,0 1 129,0 40-129,-20-1 65,0 1-97,0 20-288,-19-21 1,19 1-65,0 0-64,-1-21-193,21 1-319,-20 0-129,20-40-480,-18 19-865,18-38-1121</inkml:trace>
  <inkml:trace contextRef="#ctx0" brushRef="#br1" timeOffset="-149013.69">20585 3199 13612,'0'60'2467,"0"-41"-2435,0 21-64,0 0 96,0 0 0,0-1-32,0 1 0,0 0 0,0-1 160,0 1 481,0-20-129,0 0-287,0-1 95,19-19 192,-19 0 129,20 0-128,20 0-161,-19-19-192,17-1-96,3 0 32,-3-20-32,23 20-128,-22 1 96,-19-21-128,20 20-352,-1 20-289,-19-20-256,0 0 0,-20 20-160,20-19-800,-20 19-2692</inkml:trace>
  <inkml:trace contextRef="#ctx0" brushRef="#br1" timeOffset="-148169.65">20902 1809 4163,'0'-21'9578,"0"21"-9034,0-20 481,-19 20-288,-1 0-577,0-20-64,0 20-192,-1 0 0,3 20 192,18 0-32,-20 1-32,20 38 64,20 1 0,19-1-32,1 1-96,-20-21-32,19 1-64,1 0 64,-20-1-32,-1 1 0,-19-20 64,-19 20 96,-1-21 448,-20-19 417,-19 21-160,19-21 0,-19 0-225,18 0-288,3-21-31,38 2-65,-21 0-128,21-22-417,21-19 129,17 21-481,-17-1-256,37 20-1024,-17 0-2051</inkml:trace>
  <inkml:trace contextRef="#ctx0" brushRef="#br1" timeOffset="-147721.62">21181 1391 13196,'0'0'961,"0"-20"-545,0 20 161,-20 0-385,20 20-96,-21-20 0,21 39 0,-20-18 96,20 18 65,0 0 127,0 2-160,0-2-32,0-19-63,0 20-33,20-20 0,-20 19-32,21-19-384,-1 0-129,0 0-544,-1-20-1217,1 21-3780</inkml:trace>
  <inkml:trace contextRef="#ctx0" brushRef="#br1" timeOffset="-147238.59">21319 1510 2274,'0'-20'11370,"0"0"-10793,0 20 928,0 0-512,0-19-512,20 19-97,0 0-352,0 0-64,19 0 0,-19 19-160,0 1-96,0-20-33,1 20 97,-21-20 288,0 19 224,-21-19 65,21 21-97,-20-21-192,0 20-32,20-20-96,-20 19 0,20 1-192,20-20-257,-20 20-63,20 0 63,0-20 225,1 20 224,-3 0-32,-18-20 0,20 19 256,-20-19 192,-20 20 1,20-20-225,-18 0-64,-23 0-192,21 20-321,-19-20-640,19 0-1762,20 0-8487</inkml:trace>
  <inkml:trace contextRef="#ctx0" brushRef="#br1" timeOffset="-146957.57">21537 1391 12619,'0'-20'673,"0"1"-353,0 19 481,0-21 32,20 21 288,-20 0-320,41 21-417,-23-2-96,23 1 97,-21 19 95,19 1 1,-19 0-193,0 0 128,0 19-320,-20-19 65,0 0-97,0-1 0,-20 1-865,0 1-1569,0-3-5221</inkml:trace>
  <inkml:trace contextRef="#ctx0" brushRef="#br1" timeOffset="-144342.43">17567 3000 7591,'20'-20'2530,"-20"0"-1249,0 20 705,0 0-128,0 0-321,0 0-223,0 0-610,0 0-415,0 0-193,20 20 64,-20 0 160,20 0 64,-1 39-191,1-18-1,0-2-160,21 21 64,-23-20 0,2 19-32,1-19 64,-1 0-224,0-1 96,0 1-192,-20-20-288,19 0-481,-19-1-577,0-19-1152,0 0-2019</inkml:trace>
  <inkml:trace contextRef="#ctx0" brushRef="#br1" timeOffset="-144011.41">17646 3398 12107,'-19'19'897,"19"1"-545,0 0 673,19 0-256,1 20-193,0-1-415,0 1-161,1-20-129,17 19 97,-17-18 32,-1-1 64,0-20 353,-20 0 544,20 0 0,-20 0-32,19-20-225,-19-20-255,20 20-129,0-19 0,-20-21-320,20 20-64,-20 0-256,0 1-257,20 19 1,-20 0-97,0 20-128,0 0-832,0 0-2563</inkml:trace>
  <inkml:trace contextRef="#ctx0" brushRef="#br1" timeOffset="-143203.36">16913 2146 7815,'-20'-40'1505,"-1"40"577,1-20-897,20 20-864,-20 0-1,1 0 225,-1 0-289,20 20-160,-20 0-96,20 0 96,0 19 64,20 1 224,19 0-191,-19 0-161,21 0-160,-1 19-193,-1-19-127,-19-1-33,0 1-127,0 0 159,-20-1 417,-20 2 193,0-22 767,0 1 258,-19-20-1,-1 0 0,-1 0-417,21 0-255,-19 0-257,-1-20 97,20 1-65,20-2-96,0 1-288,20 1-192,0-21-161,20 20-287,-1 0 607,-19 20-479,1-20-737,-1 20-609,0 0-961,-20 0-4132</inkml:trace>
  <inkml:trace contextRef="#ctx0" brushRef="#br1" timeOffset="-142819.34">17111 1928 10089,'20'-20'1089,"-40"20"-224,20 0 384,0 0-288,0 0-160,-20 0-417,20 0-64,0 20 33,0 19-65,0 1-160,20 0-96,0-1 0,-20 1-64,19-20-256,1 0-193,0-20-672,0 19-961,0-19-3171</inkml:trace>
  <inkml:trace contextRef="#ctx0" brushRef="#br1" timeOffset="-142545.32">17230 2007 6662,'0'-20'4900,"19"20"-4611,1-20 1376,0 20-512,1 0-256,-1 0-352,-20 20-385,18-20-32,-18 20 192,0 0 1,0-20-97,0 39-32,-18-19-32,18-20 64,0 20-95,0-20 31,0 0-96,0 20-32,0-20-32,18 0-96,-18 0-321,20 0-159,1 0-289,-21 0-480,0 20-449,20-20-1793</inkml:trace>
  <inkml:trace contextRef="#ctx0" brushRef="#br1" timeOffset="-142258.31">17409 1887 10826,'-20'0'608,"20"0"449,0 0 128,20 0 737,-20 0-705,20 21-512,19-1-96,1-1-65,-1 21-127,1-20-161,-20 20-224,0-1 64,-20 1-32,0-20 32,0 19-96,-20-19-320,20 20 64,-40-20-545,20 1-737,1-2-3554</inkml:trace>
  <inkml:trace contextRef="#ctx0" brushRef="#br1" timeOffset="-140819.22">22114 4033 1473,'0'0'3171,"0"0"-1473,0 0 319,0 0-671,19 0-321,-19 0-225,20 0-223,-20 0 288,0 0 256,20 0 0,-20 21-96,0-21-160,0 0 32,0 0-33,20 0 129,-20 0-128,0-21-320,0 21-129,0 0-64,0-20-159,20 1 127,-20-1-160,0 20 0,0-20 64,-20 0 33,20-20-257,-20 21-64,-20-2 32,1 2-161,-1-1 129,-19 0-32,-2 20-96,2-20 192,-1 20-96,1 0-32,-20 0 32,18 20 32,23 0 32,-23 0 32,22-1-129,-1 2 97,20-2 64,-19-19-64,19 20 0,0 0 0,0 0-64,20-20-32,-19 20-32,19-20-32,-20 0-160,20 0-257,0 0-256,0 0-128,0 0-608,0 0-1250,0-20-3107</inkml:trace>
  <inkml:trace contextRef="#ctx0" brushRef="#br1" timeOffset="-140508.22">21438 3676 13516,'0'0'1121,"0"0"-704,-20 0-129,1 0 32,-1 20 353,0-1-129,-20 21-95,21-20-65,-21 20-160,20-1-31,20 1-97,-20 0-96,20-20 288,0 0 96,20 19 257,0-19-193,0-20-31,19 21-225,1-21 64,0 19-64,-1-19-95,-19 20-1,0-20-96,1 0-129,-21 0-639,18 20-610,-18-20-960,-18 0-2082</inkml:trace>
  <inkml:trace contextRef="#ctx0" brushRef="#br1" timeOffset="-139737.16">19672 3914 1409,'39'20'2626,"-19"-20"449,-20 0-320,20-20-577,-20 20-416,20 0-161,-20 0-320,19 0-128,-19 0-224,0-20 32,0 20-192,0 0-225,-19-19-383,19 19-65,-40-21 0,20 21-160,-19-19 128,-21 19-64,1 0-32,-2 0 0,-18 0-64,20 0 96,-21 19-96,21 2 128,0-2-97,19-19 33,-1 20-32,3 0 0,17 0-64,1 0 64,0-20-96,20 20 32,0-20-353,0 0-63,0 19-129,0-19 1,0 0-161,0 0-576,0-19-1698,-18 19-3876</inkml:trace>
  <inkml:trace contextRef="#ctx0" brushRef="#br1" timeOffset="-139442.15">19037 3854 7815,'0'0'993,"0"0"-833,-21 0 609,1 21 992,0-21-319,-19 19-674,19 1 1,0 0 224,0 0 160,1 0-448,19 0-225,0-1-31,0-19 31,19 20 97,1 1-97,0-21-95,21 19-97,-3-19-192,3 20 96,-21-20-96,19 0-96,-39 0-96,20 0-480,0 0-577,-20 0-994,0 0-2945</inkml:trace>
  <inkml:trace contextRef="#ctx0" brushRef="#br0" timeOffset="-119665.01">1487 5643 6758,'20'0'1025,"0"0"-352,-20 0 255,0 0 258,20 0 287,-20 0-128,0 0-384,0 0-224,0 0-65,0 0 1,0 0-192,0 0-161,0 20-32,0-20-192,-20 0-96,0 0 0,0 0-64,-19 21 32,-1-21 32,1 19 0,-22-19 64,3 20-32,-3-20 0,2 0 64,-1 19-96,21-19 0,-1 0 0,1 20 96,-1-20-96,19 0-96,1 21-32,20-21 32,0 20 32,0-20 64,0 19 0,0 1 0,0-1 0,0 2 64,0-1-96,20-1 64,-20 21-96,21 0 128,-21 19-96,20 1 96,0-1-96,-20 1 32,0 20 32,19-1-64,-19-19 64,0 19 64,0 2 64,0-3 65,20 2-129,-20-1-64,0 1 32,0 19 32,20-19-96,-20 19 64,20-20-128,-20 20 128,20-19 32,-20 0-96,0 19 64,19-19 32,-19 19-128,0 0 160,0-19-96,0 19 32,0 1-32,0-1 32,0 0-32,-19 1 97,19-21-65,0 21 32,0-41 64,0 20-96,0-19 96,0-1-128,0 21 32,0-20 96,0-1-96,0 21-32,0-1-192,19 1 288,-19-20-192,0 18 160,20 3-96,-20-22 161,20 1-1,-20-1 0,0 1-96,0-1 96,0-19-64,0 20-128,0 0 32,20-21 0,-20 21-64,0 0-64,0-1 32,0-19 288,0 0-192,20-21-64,-20 21 128,0-20 32,0 20-64,0-20-64,0 20 32,0-21 0,0 1 0,0 20 64,0-20-32,0 19-32,0 2 32,0-22-64,0 21 32,0-20 0,0 20 64,0-21-32,0 1 0,0 0 32,0 0-32,0-20-32,0 20 65,0 0-65,0-20 32,19 20 32,-19-20 64,0 19-32,0 2 0,0-2-64,20 1 64,-20-20-64,20 21-64,-20-21 64,20 0 0,-20 19 0,21-19 0,-1 0 0,-2 0 0,23 0-192,-21 0-513,19 0-1216,-19-19-2788</inkml:trace>
  <inkml:trace contextRef="#ctx0" brushRef="#br0" timeOffset="-117707.9">6787 11764 544,'0'-40'2723,"-20"20"223,20 0-575,0-19-930,-18 19-416,18 0 32,18 0 288,-18 0-352,20 20-288,1-20-225,-1 20 65,0 0-129,19 0 1,-19 20 127,20 0-160,-1 20-319,1 19 63,-20 1-224,0-1-257,-1 1-159,1 0-161,-20-22 289,-20 3 224,1-1-1,-1-20 97,0-1 96,-20-19 0,20-19 0,1-1-32,-1 0 33,0 0 95,20-21-32,0 22 32,20 19 64,0 0 0,19 0 193,1 0-193,-20 0-192,19 19 0,1-19 0,-19 21-256,-1-1-161,-2 0-416,2-20-576,-20 20-1217,0-20-5190</inkml:trace>
  <inkml:trace contextRef="#ctx0" brushRef="#br0" timeOffset="-117245.88">6490 12339 11851,'-20'0'1505,"20"0"-928,0 0 1312,-19 0-479,19 0-513,19 0 64,1 0-257,40 0-191,19-20 95,20 20-159,21 0-129,-2 0-288,-18 0-32,0 0 0,-21 20 64,0-20-192,40 0 32,39-20-64,-18 20 128,-1 0 0,-39-19-769,-62 19 64,-17 0 545,-42 0-865,1 19-1666,2-19-5092</inkml:trace>
  <inkml:trace contextRef="#ctx0" brushRef="#br0" timeOffset="-115831.79">6828 12717 9545,'-79'-40'3203,"38"20"-2691,21 20 129,0-19 416,20 19-609,0 0-96,20 0-63,20 0-289,-1 19 64,2 21 32,-1-20-64,19 39 0,-39-18-64,19 18 0,-19-19 32,-20 0 96,0 19 32,0-39 96,-39 20 0,19-20 65,-20 0-65,1-20-64,19 0-128,-21 0-320,21-20 448,2 0-640,18 0 191,18-20 129,2 20 128,21 1 224,-3 19-128,3 0-32,-1 0-32,-1 19-32,1 1 64,-20 0-32,0 0-96,-1 0-96,-19 0-769,0 0-1409,0-20-6663</inkml:trace>
  <inkml:trace contextRef="#ctx0" brushRef="#br0" timeOffset="-115349.77">7383 12737 12908,'0'-40'993,"0"20"-353,-19 0 1410,19 20-1217,-20-19-705,0 19-320,20 0 0,-20 0 96,-1 19 0,3 21 64,18 0 0,0 19 32,0-18 32,18 17 0,3 3-32,19-2 0,-1-19 32,1 0 0,19-1 32,1-39 64,-1 0 96,2 0-96,-2-19 96,-19-1 1,-1-20 63,-19 0 160,0-19 97,-20 19-193,-20 0-160,0-19-64,0 18 1,-39 2 31,18 19-160,-18-20-64,19 40-129,1 0-415,-21 0-321,41 0-288,-21 0-1185,40 20-1987</inkml:trace>
  <inkml:trace contextRef="#ctx0" brushRef="#br0" timeOffset="-114800.74">7423 12796 3331,'0'0'5925,"0"0"-5668,-20 0 1728,20 0 386,0 0-1154,0 0-1057,0 0-192,0 0 224,0 0-160,0 21 0,0-21 32,0 20 32,0-1 0,0-19-64,0 20 32,0-20-64,20 19 0,-20-19-192,0 0-288,20 0-129,-20 0 33,20 0-129,-20 0-352,0 0-32,19-19-448,-19 19 608,0 0 1121,0 0 448,0 0-287,0 0-65,0 0 64,0 0 321,0 0 384,0 0-256,0 0-129,20 0-31,-20 0-96,20 0-161,0 0 0,1 0-159,-3 19-161,22-19 0,-19 0 64,-1 0-128,-2 0-128,3 0-481,-1 21-320,-20-21-736,0 0-1891,0 0-5124</inkml:trace>
  <inkml:trace contextRef="#ctx0" brushRef="#br0" timeOffset="-114612.72">7721 12796 7046,'0'21'5477,"0"-21"-5188,0 20 1280,0-20 321,0 19-1185,0 1-545,0 20-128,0-20-449,0 20-768,20-21-2210</inkml:trace>
  <inkml:trace contextRef="#ctx0" brushRef="#br0" timeOffset="-113170.64">8039 13055 12203,'20'0'1538,"-20"20"-1218,0-20 1826,0 0-801,0 20-1185,0-20-32,0 20-128,0-1 64,0-19-128,-20 20-96,20 0-737,20 0-1088,-20-20-2340</inkml:trace>
  <inkml:trace contextRef="#ctx0" brushRef="#br0" timeOffset="-113019.63">8097 12976 15150,'-18'-20'993,"-2"0"-801,0 20 481,20-20-193,0 20-512,-21 0-1313,21 0-897,21 0-2050</inkml:trace>
  <inkml:trace contextRef="#ctx0" brushRef="#br0" timeOffset="-112795.63">8257 13095 14093,'20'79'961,"-1"-39"64,1 19 608,0-19-672,-20 19-673,0-18-95,0-1 31,0-1 256,0 1 33,0-20-129,-20 0-192,0 0-64,1-20-256,-1 0-480,-20-20-161,20 0-544,-19 0-1218,19-20-4739</inkml:trace>
  <inkml:trace contextRef="#ctx0" brushRef="#br0" timeOffset="-112383.6">8059 12438 8359,'0'0'1506,"0"-19"-898,0 19 1699,-20-20-546,20 20-672,0 0-512,-21 0-193,21 0-31,0 20-97,-20-1-96,20 2-32,0-1-64,0 19-96,0-18-128,0 18-417,0-19-416,20 0-512,1 0-1089,-21-1-2627</inkml:trace>
  <inkml:trace contextRef="#ctx0" brushRef="#br0" timeOffset="-112045.58">8178 12598 10185,'-20'0'1858,"20"0"-1858,0 20 512,0-20 770,0 0-65,20-20-609,-1 20-351,1-20-129,0 0 128,-20 1 64,20 19-192,0-21-96,-20 2-32,0-1-32,0 0-128,-20-1-64,0 2-96,0 19-33,20-20 129,-20 20 128,1 0 128,19 20 96,0-1 0,0 2 97,0-1-1,19 0-96,1 20-96,0-21-96,0 1-288,0-20-161,19 20-736,-19-20-2563,0 0-6341</inkml:trace>
  <inkml:trace contextRef="#ctx0" brushRef="#br0" timeOffset="-111857.57">8395 12438 8904,'-19'-39'2050,"38"39"-1121,-19 0 800,0 0-223,20 20-321,0-1-544,-20 2-417,0-1-128,21 19 0,-21-18-96,0-2-160,-21 1-289,21 0-512,-20 0-864,0 0-1827</inkml:trace>
  <inkml:trace contextRef="#ctx0" brushRef="#br0" timeOffset="-111561.55">7998 12319 6758,'-18'0'6950,"18"-19"-5860,0 19-258,0 0 417,18-20-31,23 20-418,-21 0 65,39 0-32,-19-20-224,39 20-385,-20 0-160,1 0-128,-1 0-257,-18 20-351,-3-20-449,-18 0-609,1 0-864,-21 0-1826</inkml:trace>
  <inkml:trace contextRef="#ctx0" brushRef="#br0" timeOffset="-111035.52">8972 12062 15246,'0'0'641,"0"0"-802,20 19 962,-1-19 32,1 0-481,40 0-31,-1 0-225,0-19 0,1 19 0,-1 0-352,-18-20-833,-3 20-1218,-17 0-1728,-21 0-6598</inkml:trace>
  <inkml:trace contextRef="#ctx0" brushRef="#br0" timeOffset="-110801.51">9249 12081 1313,'-20'20'6886,"20"0"-5925,0 0 609,20 0 127,0 19-832,1 1-609,17 0-96,-17-1-160,-21 2 129,20-22 255,-20 1 449,-20 19 288,20-18-128,-21 19 0,-17-21-64,-3 2-65,1-2-351,1 1-449,-21-20-64,21 0-352,19 0-673,0 0-1057,0 0-1762,20-20-7335</inkml:trace>
  <inkml:trace contextRef="#ctx0" brushRef="#br0" timeOffset="-109557.44">9766 11961 12651,'0'-19'161,"-21"0"-129,21 19 480,0 19 257,-20 0 0,20 22-449,0-1-320,0 19 160,0 1 288,-18 19 193,18-19-225,0 0-223,-20-1-1,20-19-160,0 0-64,20 19-417,-2-19-255,-18 0-770,41-1-1024,-21-19-3588</inkml:trace>
  <inkml:trace contextRef="#ctx0" brushRef="#br0" timeOffset="-109088.41">10083 12161 9032,'-20'-40'4164,"20"40"-3716,-20-20 33,0 20 320,1 0-481,-1 20-224,0 20-128,0-1-32,20 1 64,0 20-64,0 0-32,0-21 0,20 0 64,-20 2-64,40-2 64,-21-18-97,21 18 97,1 1 0,17-20 160,1-1 65,-18 1-1,18-20 64,1-20-96,-20 1 64,-1-21 33,1 0 223,-19 0-95,-3 1-161,-18-21-96,-18-20-128,-3 21 192,-19-1 513,1 40-385,-1 1-32,-20-1 33,21 20-225,-22 0-128,23 0-993,17 20-993,1-1-545,20 1-1921</inkml:trace>
  <inkml:trace contextRef="#ctx0" brushRef="#br0" timeOffset="-108777.39">10122 12300 6918,'0'0'224,"0"0"417,0 0 2530,0 0-1474,0 0-1120,0 19-129,0-19 257,0 20-224,-18 1-257,18-21-128,0 19-32,-21-19-96,21 20 32,0-20 32,0 0-128,0 20-321,0-20-736,0 0-800,0 19-290,0-19-351,21 0-1025,-21 0 864</inkml:trace>
  <inkml:trace contextRef="#ctx0" brushRef="#br0" timeOffset="-108624.38">10122 12438 1377,'20'0'2466,"-20"0"-96,0 0 513,20 0-961,-20 0-993,21 0-673,-21-19-256,20 19 32,-2 0 0,3 0 0,-1 0-96,0 0-192,19 0-705,-19 0-1890,-20 0-3619</inkml:trace>
  <inkml:trace contextRef="#ctx0" brushRef="#br0" timeOffset="-108482.38">10381 12379 9128,'0'0'1826,"0"0"32,0 0-481,0 20-704,0 0-481,-20-1-96,20 22-64,0-21-256,20-1-1090,-20 2-2273</inkml:trace>
  <inkml:trace contextRef="#ctx0" brushRef="#br0" timeOffset="-107724.33">10600 11961 1089,'-20'-19'9961,"20"19"-9769,0 0 289,0 0 1665,0 0-449,0 0-768,0 0 96,20 19-64,0 2-128,19 19-161,-19 0-95,20 19-65,-1 1-31,-19 19-257,0-20 0,0 21-96,-20-41 33,0 22-129,0-21 32,-20-1-32,20 21-385,-20-1 161,0-19-320,20-20-161,-20-1-896,1 1-1859,-1-20-10601</inkml:trace>
  <inkml:trace contextRef="#ctx0" brushRef="#br0" timeOffset="-106750.27">11434 12379 14573,'0'20'1730,"0"-20"-833,0 0 1281,0 0-801,18 0-544,3 0-224,-1 0-33,20 0-288,-21 0-160,21 0-96,0 0-128,-21 0-352,1 0-673,0 0-929,-20 0-577,0 0-1344,0 0-7464</inkml:trace>
  <inkml:trace contextRef="#ctx0" brushRef="#br0" timeOffset="-106607.27">11473 12499 13708,'-21'19'257,"21"-19"543,21 0 1443,-1 0-674,0 0-992,19 0-481,-19 0-224,20-19-769,-20 19-1345,-1 0-3428</inkml:trace>
  <inkml:trace contextRef="#ctx0" brushRef="#br0" timeOffset="-105756.22">12663 12459 10730,'20'-21'2562,"-20"2"-1569,0-1 544,0 0-31,0 1-161,-20-22-288,2 41-544,-3-19-481,-19 19-64,20 19-128,-19 1-33,-1 20 65,1 0 0,19 0-192,0-20 64,20 19-257,0 1 673,0 0-192,0 0-160,20-1 96,19-19 128,1-20 224,19 0 161,-19 0-65,19-20-224,-19-19 128,1 19-64,-23-20 97,3 1 63,-21-1-160,0 0-128,-21 19-128,-17 2 32,17-1 0,1 20 0,20 20-64,-20-1 96,20 2 96,20-1 32,-20 0-32,20 20 32,1-1-95,17-19 63,3 20-449,-1-21-127,-1 1-417,-19 0-608,20 0-834,-20-20-1793</inkml:trace>
  <inkml:trace contextRef="#ctx0" brushRef="#br0" timeOffset="-105409.2">13200 12697 14701,'0'0'1506,"20"20"-1762,-20-20 384,0 20 801,20 0-353,-20 19-448,0 2 0,20 17 161,-20-17-97,0-1-128,19 19 0,-19-19 0,0-20 96,-19 19-64,19-19 64,-20-20-128,0 20-320,0-20-833,-1 0-1858,21 0-1761</inkml:trace>
  <inkml:trace contextRef="#ctx0" brushRef="#br0" timeOffset="-105281.19">13100 12598 16527,'41'-40'64,"-41"21"-1761,20 19-417,-20-21-4100</inkml:trace>
  <inkml:trace contextRef="#ctx0" brushRef="#br0" timeOffset="-104941.18">13062 11664 11050,'-21'-19'1954,"1"19"-897,0 0-96,-19 19 0,19 1 32,0 20-321,0 0-287,20-1-193,0 21-128,0 0 0,20-22-416,0 3-321,0-1-160,-1-20-512,21-1-289,-20 1-1537,19-20-4260</inkml:trace>
  <inkml:trace contextRef="#ctx0" brushRef="#br0" timeOffset="-104630.15">13141 12042 11178,'-20'0'2498,"20"0"-2433,0 0 319,20 0-64,0 0 289,-2 0-577,3-20 224,-1 20-256,0-20 480,19-21 97,-39 22-97,20-21 1,-20 1-225,0-1-160,0 0 32,-20 1-160,1 19-96,-1-20-160,0 20 160,0 20 96,-1 20-256,21 0 127,0 20 257,0-1 33,0 21 63,21-1-96,-1 0 64,0-18-96,19-1 32,-19-20-64,20 19-160,-20-39-224,-1 20-321,1-20-1024,0 0-2371</inkml:trace>
  <inkml:trace contextRef="#ctx0" brushRef="#br0" timeOffset="-104385.14">13438 11684 15534,'0'-20'353,"0"20"-257,21 0 1185,-21 20-480,18 0-193,22 0-320,-19 20-31,-1 19-65,-2 1 0,2-1-288,-20 21-320,0-21 63,0-19-960,0 20-1057,0-21-1922</inkml:trace>
  <inkml:trace contextRef="#ctx0" brushRef="#br0" timeOffset="-102935.06">14192 12220 4772,'0'-39'8520,"0"19"-7559,-19 0-545,-1-20 641,0 20 96,0 1-544,0 19-513,1 0-96,-21 19-96,20 21 0,-1 20 32,3-1 0,18 20-32,0-19-128,0-1-193,0 2 193,18-21 160,3-21 32,-21 21 128,20 0 32,0-1 32,-20 1-64,20 0-32,-20-21 161,-20 1-33,20 1-64,-40-1 0,19-20-32,3 0-64,-23-20-32,21-1-32,0 1-32,2-19-32,18 19 32,0-20-64,18 20 0,2 1-321,0-1 1,1 0-65,17 20-448,-17 0-896,-1 0-1603</inkml:trace>
  <inkml:trace contextRef="#ctx0" brushRef="#br0" timeOffset="-102668.04">14431 12757 14285,'0'19'224,"0"1"-288,0-20 352,0 41 385,0-22-449,20 20-224,-20-18-192,0 19-32,20-20-577,-20-1-1665,20-19-6727</inkml:trace>
  <inkml:trace contextRef="#ctx0" brushRef="#br0" timeOffset="-102539.03">14471 12638 16399,'-40'-40'288,"19"20"-2594,21 0-833,0 20-5509</inkml:trace>
  <inkml:trace contextRef="#ctx0" brushRef="#br0" timeOffset="-102257.02">14550 11764 14381,'-20'-40'641,"0"20"-577,20 20 480,-19 0 65,19 20-33,-20 20-415,0-1-65,20 21-128,0 0-32,0-1-481,20 1-480,0-21-544,-1 1-706,1-20-1216,20 0-4579</inkml:trace>
  <inkml:trace contextRef="#ctx0" brushRef="#br0" timeOffset="-101933">14629 12042 10826,'-20'-20'2434,"20"20"-2178,0-20-96,0 0 353,20-1 31,0 2-319,0 0-33,0-21 256,-1 20 257,1-20-129,-20 0-351,0 21-97,0-21-64,0 20 32,-20 0 64,20 20-160,-19 0-64,-1 0-32,20 20 128,-20 0 64,20 0 192,0 19-63,0 1 63,20 0-32,-20-1 32,39 1-288,-19 0 64,0 0 65,1-20-386,-1 0-127,-2-20-481,2 19-704,-20-19-1154,21 0-3491</inkml:trace>
  <inkml:trace contextRef="#ctx0" brushRef="#br0" timeOffset="-101759.99">14907 11883 16111,'0'0'704,"20"0"-800,0 0 1281,0 0 257,0 0-609,19 0-673,-19 0-160,20 0-321,-21 0-479,-19 0-1378,20-20-1922,-20 20-7111</inkml:trace>
  <inkml:trace contextRef="#ctx0" brushRef="#br0" timeOffset="-101608.98">15026 11783 11594,'0'20'2275,"0"0"-1923,0 20 865,0-20 417,0 20-994,0-21-640,20 21-897,0-20-288,-20 0-737,20 0-2209</inkml:trace>
  <inkml:trace contextRef="#ctx0" brushRef="#br0" timeOffset="-101434.97">15244 11823 13901,'0'20'544,"-20"0"-448,20 0 1410,20 20-770,-20-2-607,21-17-994,-1 19-833,0-20-1249,-20-20-6085</inkml:trace>
  <inkml:trace contextRef="#ctx0" brushRef="#br0" timeOffset="-101189.96">15364 11664 13612,'40'20'1282,"-21"20"-706,1 0 1026,20-1 287,-1 1-960,-19 0-448,0 19-449,0-19-64,-20 20-128,0-1-225,0-19-480,-20 19 225,0-39-321,0 20-897,-19-20-1121,19 0-6438</inkml:trace>
  <inkml:trace contextRef="#ctx0" brushRef="#br0" timeOffset="-100431.91">17627 12002 12203,'0'-60'1954,"0"41"-897,-20 19 352,0-21 193,20 21-1,-20 0-576,0 21-640,20-2-129,-19 41 128,19 0-31,0 19-193,0-20-128,0 21-32,19-21 96,1 1-64,0 0-64,0-40-32,0 19-353,-1-18-287,21-2-449,-20 1-961,19-20-1474,2 0-10473</inkml:trace>
  <inkml:trace contextRef="#ctx0" brushRef="#br0" timeOffset="-100054.89">18162 12101 13708,'0'80'769,"0"-41"-801,20 1-128,-20 19-32,21-18-128,-21-2-257,20 0-672,-20-18-449,20-21-2530</inkml:trace>
  <inkml:trace contextRef="#ctx0" brushRef="#br0" timeOffset="-99923.88">18203 12042 16303,'0'20'-993,"0"-20"-3683</inkml:trace>
  <inkml:trace contextRef="#ctx0" brushRef="#br0" timeOffset="-99515.86">18620 12200 15951,'-41'0'2082,"3"20"-1666,17 0-352,-19-20 0,20 40-160,1-20-352,19-1-257,0 1 0,19 1 257,1-2-33,20-19 129,-19 0 160,17 0 96,-18-19 128,1-2 128,-21 1 224,20 1-95,-20-21-161,0 20-192,0 0 32,0 20-129,0 20-191,0 0 256,0 20-256,20 20-353,-20-21 193,19 21 255,1-20 1,0 0 0,-20-1 384,20 1 833,-20-1 608,0 1 353,-20 0-64,0-40-257,0 20-640,-19-20-801,19 0-352,-21-20-544,3 0-674,-3 0-800,21 0-2947</inkml:trace>
  <inkml:trace contextRef="#ctx0" brushRef="#br0" timeOffset="-99183.84">18877 12161 11723,'0'39'480,"20"1"-736,-20 0 288,0 19 224,20-19 64,-20 0-191,20-21 287,-20 2 449,21-21 128,-21 0 32,0 0-289,0-21-383,0 2-65,18-21-32,-18 0-160,20 1-64,-20 19-160,20 0-224,-20 0 160,21 20 32,-21 0 256,0 20 160,20 0 32,-20 19 96,0 2-255,0-22-225,0 1-513,0 0-864,0-1-1827</inkml:trace>
  <inkml:trace contextRef="#ctx0" brushRef="#br0" timeOffset="-98938.83">19235 12280 13068,'-20'0'608,"0"0"-1344,0 20 1120,20-1 673,0 1-224,0 1-481,20-2-192,20 1-64,-20 0-128,19-20 64,-19 0 1,20 0 319,-21-20 609,-19 0-96,0 1-161,0-2-287,0-18-321,-19 19-801,-1 0-544,0 0-2114,0 20-6407</inkml:trace>
  <inkml:trace contextRef="#ctx0" brushRef="#br0" timeOffset="-98485.8">19513 12379 11082,'0'0'1986,"0"-19"-385,0 19 706,-21-21-994,21 1-769,-18 1-127,18-1-225,0 0-192,18-20-481,-18 20-191,21 20-33,-1-19 193,0 19-1,0 0 97,-20 0 128,19 0 159,-19 19-383,20 1 160,-20-20 63,0 20-191,20 0-1314,0 0-576,-20 0 1569,20-1 705,-1 1 320,-19-20 1057,0 21 705,0-2-320,20-19-641,-20 0-897,0 0-416,0 0-385,0-19-864,0-2-1122,0 1-1377,20 1 417,-20-1 2754,0-20 865,0 0 801,0 21 704,0-21 1570,0 20 1025,0 20-1730,0 0-1793,0 0-897,0 0 288,20 20-33,-20 0-1184,20 0-1794,-20-1-3395</inkml:trace>
  <inkml:trace contextRef="#ctx0" brushRef="#br0" timeOffset="-98189.79">19830 12260 6245,'0'0'4997,"0"-20"-3043,21 20 576,-21 0-864,0 0-1474,0 20-224,20 0 0,-20 19-64,0 21-128,18-20-449,-18 0-1313,20-20-160,-20 19-672,21 1-866,-21-20 609,0 20 3107,0-1 4356,-21-19 97,1 0-1154,2 0-481,-23-20-992,21 0-769,0-20-320,1 0-160,-1 0-129,20 1-320,0-21-256,39 0-160,22-19-64,18 19 63,0-20-31,-19 40-128,-1 1-737,-39-2-1538,0 1-5124</inkml:trace>
  <inkml:trace contextRef="#ctx0" brushRef="#br0" timeOffset="-97827.76">20863 12101 17840,'20'0'1634,"-20"20"-1890,0 0 160,0 0 128,-20 19 0,0 1-96,20 0-289,-20-1 1,20-19 352,-21 1-288,21-2-673,0-19-1249,0 0-1442,0-19-4035</inkml:trace>
  <inkml:trace contextRef="#ctx0" brushRef="#br0" timeOffset="-97625.75">20784 11764 15246,'0'-20'1025,"0"40"-897,18-1 769,23 1 0,-21 40-32,19-21-65,1 20-191,0 2 96,19-2-481,-18 1-96,-3-1-32,3-19-576,-21 0-866,19-20-319,-19 19-1250,0-39-5797</inkml:trace>
  <inkml:trace contextRef="#ctx0" brushRef="#br0" timeOffset="-96818.71">21657 11803 17872,'0'-20'1282,"0"20"-930,0 0-416,0 0-160,0 0-641,0 20-448,20 0-1506,-20 0-4388</inkml:trace>
  <inkml:trace contextRef="#ctx0" brushRef="#br0" timeOffset="-96659.7">21736 12161 13933,'0'79'1409,"0"-59"-288,0 20 288,0-21-480,-20 22-608,20-22-482,-19 1-31,19 0-224,-20-1-673,0 2-1986,0-1-7783</inkml:trace>
  <inkml:trace contextRef="#ctx0" brushRef="#br0" timeOffset="-96060.66">22590 12062 13773,'0'-20'2146,"0"0"-1986,20 40 256,-20 0 97,0 19-257,0 1-192,0 0-64,0-1-128,0-19 32,0 20-417,19-20-1216,-19-20-1186,0 0-5701</inkml:trace>
  <inkml:trace contextRef="#ctx0" brushRef="#br0" timeOffset="-95905.65">22610 11883 15118,'0'-20'-993,"0"20"-4260,19 0-3618</inkml:trace>
  <inkml:trace contextRef="#ctx0" brushRef="#br0" timeOffset="-95578.64">22868 11863 4580,'40'-60'608,"-20"40"674,-20-19 704,0-1-673,-20 0-833,20 1-159,-20 19 255,0 0-256,-19 20-159,19 20 95,-1 20 160,1-1 225,20 21 95,0-1-447,20 21-193,-20-2-64,21-17-256,-1-2-65,-2 1 257,-18-20 64,21-1 0,-21-19 257,0-20 287,0 0 417,-21 0-512,3-20-65,18 0 481,-20 1 96,20-1-64,0 0 224,0 0-160,20 0-385,19 20-287,1 0-65,-1 0-192,21 0-256,-21-20-417,1 20-448,0 0-833,-21 0-1793,1 0-11466</inkml:trace>
  <inkml:trace contextRef="#ctx0" brushRef="#br0" timeOffset="-94721.59">19434 13294 15502,'40'0'961,"-40"0"-1025,0 0 320,0 0 257,0 0-321,-20 19-64,0 1-32,-21 19 0,21-18 32,1 18-192,-1-18-96,0 18-192,20-19-737,0-20-673,0 0-928,0 0-2659</inkml:trace>
  <inkml:trace contextRef="#ctx0" brushRef="#br0" timeOffset="-94513.58">19393 13214 9833,'-20'-80'3235,"20"41"-1345,0 19-161,-19 0-768,19 20-64,0 20-64,19 0-321,1 19 257,0 1-96,1 0-385,19 19-192,-22-19 32,23 19-192,-21-18-160,19-22-289,-19 21-351,0-20-450,-20 0-383,20 0-1378,-20-20-6502</inkml:trace>
  <inkml:trace contextRef="#ctx0" brushRef="#br0" timeOffset="-94274.56">19930 13194 17840,'-21'20'545,"21"-20"-513,0 0 1185,0 0-384,21 0-641,19 0-672,-21 0-1218,21 0-864,0 0-2403</inkml:trace>
  <inkml:trace contextRef="#ctx0" brushRef="#br0" timeOffset="-94119.55">19909 13294 13260,'-20'39'1473,"20"-19"-1088,0-20 223,41 19 642,-1-19-674,-1 0-896,1 0-1378,-1 0-2530</inkml:trace>
  <inkml:trace contextRef="#ctx0" brushRef="#br0" timeOffset="-93654.53">20962 13194 16143,'-40'-20'256,"20"0"-480,-19 0 160,19 20 32,0 0 128,-1 0-96,3 20 96,-2 0 256,0 20 161,20-1-129,0 2-192,0-2 65,20 0 63,18-18-64,3-1 289,18-1 159,21-19-191,-21 0-129,2-19-32,-23-1 1,23-1 31,-42-18-224,1 0-128,-20 18-320,-20-18-353,-19 19-223,-2-20-578,3 40-255,-3 0-1122,-19 0-2722</inkml:trace>
  <inkml:trace contextRef="#ctx0" brushRef="#br0" timeOffset="-93322.51">21181 12856 14990,'20'39'800,"-1"-18"-703,21-1 159,0 20 865,-1-1-256,1 1-353,-1 0-320,1 19 225,1-19 223,-3 19 65,-18 1-385,-20-20-128,21 0-192,-42-1 0,21 1-384,-20-20-64,-18 20-193,17-20-416,1 0-352,0-20-1890</inkml:trace>
  <inkml:trace contextRef="#ctx0" brushRef="#br0" timeOffset="-91757.42">22351 13413 13164,'-39'0'4580,"39"19"-3939,0-19-833,19-19 1249,1 19-64,21 0-577,17-20-320,3 20-96,18 0-32,0-21-160,0 21-673,2 0-1153,-22 21-1089,-19-21-5349</inkml:trace>
  <inkml:trace contextRef="#ctx0" brushRef="#br0" timeOffset="-91448.4">22511 13194 10762,'39'0'2018,"-39"20"-1506,0-20-160,0 20-320,-20-1-32,1 22 0,-21-22 0,-19 21 0,18-21 257,-38 22 832,19-22 384,21 2-384,-1-2-512,1 1-353,39 0 288,0 0 65,39 0-289,21 0-416,-1-20-352,20 20-641,0-20-1954,2 19-8777</inkml:trace>
  <inkml:trace contextRef="#ctx0" brushRef="#br0" timeOffset="-83129.92">6749 13771 1089,'0'19'9000,"0"-19"-8135,0 20-417,0-20 1186,0 0 31,0 0-511,0 0-258,0 0-95,18 0-32,-18 0-225,20 0-95,1 0-129,-1 0-160,-20 0-64,20 0 32,-2 0 33,3 0-97,19 0-32,-20 0 64,19 0-96,-19 0-32,20 0 96,-1 0-64,1 0 0,1 0-32,-3 0 64,23 0-64,-22 0 32,21 0-192,-21 0 128,21 0 32,-1 0-1,20 0 33,0 0 97,2 0-129,18-20 64,0 20 32,1 0 96,19 0-256,-20-19 128,19 19 96,1 0-288,1-21 192,-1 21 0,21 0-32,-22-20 32,21 20-32,-20 0 0,19 0 32,2 0 0,0 0 0,-2 0 0,1 0 0,1 0 32,-23 0 32,23-19-64,-21 19-32,-19 0 32,-1 0-32,-20 0-96,0 0 128,1 0 0,-41 0-224,22 0 160,-23 0-256,-17 0-225,-1 0-1345,0 0-1953</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0:41:27.448"/>
    </inkml:context>
    <inkml:brush xml:id="br0">
      <inkml:brushProperty name="width" value="0.05292" units="cm"/>
      <inkml:brushProperty name="height" value="0.05292" units="cm"/>
      <inkml:brushProperty name="color" value="#0000FF"/>
    </inkml:brush>
  </inkml:definitions>
  <inkml:trace contextRef="#ctx0" brushRef="#br0">17488 6618 992,'-20'0'2627,"20"0"-449,0 0-32,0 0-256,0 0-417,0 0-192,0 0-288,0 0-608,0 0-129,0 0 0,0 0 321,0 0 31,0 0-31,0 0-161,0 0-63,0 0 95,0 0-32,0 0-31,0 0-161,0 0 160,0 0 97,20 0-257,-20 0 64,0 0-96,0 0 33,0 0 63,0 0-160,0 0 32,0 0-64,0 0 32,20 0 33,0 0-65,-1 0-64,1 0 0,20 0-128,-1 0 192,21 0-64,-21 0 0,22-21 0,18 21-64,0 0 64,20-20 64,20 0-96,21 20-32,-21-20 64,19 0-32,-18 1 0,19 19 96,-19-20-192,-3 0 96,-17 20 96,-1-20 0,-19 20-192,-21 0 160,2-20-96,-22 20 128,1 0-96,-1 0-128,21-20 64,-21 20 96,1 0-64,0 0 32,-1 0-320,-19 0-321,1 0-320,-1 0-704,-20-19-2243</inkml:trace>
  <inkml:trace contextRef="#ctx0" brushRef="#br0" timeOffset="821.04">17727 6359 9577,'18'-21'1569,"2"21"385,-20 0-289,21 0-479,-21 0-161,20 0-321,-20 0-351,0 0-161,0 0-32,0 0 32,0 21 0,-20-1-64,-1-1-128,-17 21 64,-3-20 65,1 20-161,1-21 96,-1 1 0,1 20 0,-1-20 128,20 1 64,0-2 32,1 0-191,19-19 31,0 21-64,0-21 192,0 0 64,39 19 1,-19 2 31,20-21 96,19 19-191,-19 1-161,19 0-32,0 0-96,-18 0 64,-1 0-32,19-1 160,-19 1-256,-1-20 160,-19 20-32,0-20-64,-20 0-224,0 0-481,0 0-544,0 0-1474,-20 0-5797</inkml:trace>
  <inkml:trace contextRef="#ctx0" brushRef="#br0" timeOffset="53103.03">16615 6179 7879,'-40'0'160,"20"-19"64,-1 19 289,-17 0 832,17 0 161,1-20-546,-18 20-383,17 0-161,-19 0-127,-19 0 31,19 0-224,-19 20-96,-20-1 32,-2 2 0,2-2 0,20 1 64,-21 1 192,1 18 65,0 0-65,-21 2-224,21-2-32,19 21 0,-19-21 64,0 21 96,18-19 161,2 18-97,0 0-96,19-19-64,-19 20-32,19-1-64,20 1 64,-19-1 0,19-19-31,0 20-1,-1-1 0,21-19 96,-20 19 32,20-19 32,0 20 64,20-21-96,1 1 33,19 0 31,-1 20-32,21-20-96,-1-21 32,20 21-64,0-20 257,2 0-257,-2 0 128,20-20-96,20 20-96,-19-20 0,19-20-32,19 0 0,2-20 0,-21 19 32,19-17 32,1-2 0,1-1 0,-2 2 160,2-21 128,-21 21-63,-20-1-257,-20-20 128,0 1-32,-18 0 0,-2-2 32,0-18 0,-19 0-96,0-20 64,-21-1 129,1 20-161,-40 1 32,1 0 288,-21-1-32,-39 21 193,0-1-65,-41 21-191,1-21-97,0 20-64,-1 20-32,1-20-256,20 20 160,-1 0-160,21 0 64,0 20 0,0 0-129,0 20-800,19 20-672,-19 20-962,18 19-3587</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26:09.25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436 2364 3971,'-61'21'5189,"41"-21"-4196,1 0-192,-1 0 320,20 0 96,0 0 64,0 0-480,0 0-353,0 0-63,20 0 31,-1 0 65,1 0-97,20 19-256,1-19 64,18 0-160,0 0-32,-19 0 32,19 0-64,-19 0-320,0-19-64,-1 19-673,-19 0-577,1-21-544,-1 21-1474</inkml:trace>
  <inkml:trace contextRef="#ctx0" brushRef="#br0" timeOffset="288.01">753 2225 12940,'-40'0'416,"20"0"-640,20 20 224,0-20 256,20 0 225,0 0 480,0 0-449,-1 0-416,21 0 0,1 20 257,-3-20-33,3 21-224,-2-2-32,1-19-32,-20 19 32,0 2 0,-1-21 64,-19 19 225,20 2 159,-20-2-288,-20 1-32,1 0-159,-21 0-33,0-1-33,1 21-255,-2-20-673,3 0-1633,18 0-6695</inkml:trace>
  <inkml:trace contextRef="#ctx0" brushRef="#br0" timeOffset="8155.46">2460 4132 960,'0'0'1314,"0"0"-546,0 0-63,0 0 416,0 0-64,-20 0-512,20 0-289,0 0 224,0 0 65,0 0-193,0 0 385,0 0 352,0 0-224,0 0-225,0 0-95,0 0-1,0 0-95,20 0-33,-20 0 65,0 0 127,21 0-255,-21 0-161,18-19-64,22-1-32,-19 20 0,-1-20 0,-2 1-32,3 19-32,-1-21-32,-20 1-32,0 20-224,20-19-32,-20-1-161,20 20 97,-20 0-257,0-20-384,0 20-768,0 0-1827</inkml:trace>
  <inkml:trace contextRef="#ctx0" brushRef="#br0" timeOffset="8530.48">2580 3914 6662,'0'-20'1409,"0"20"-640,0 0 736,18 0-191,-18-19-386,21 19-415,-1 0-417,0-21-64,0 21 32,-1-19 0,1 19-32,0 0-32,0-20 0,-20 20 0,20 0 0,-20 0 0,0 0-96,19 0 0,-19 0 32,0 20 160,0-1 128,20 2-64,-20-2-160,0 1 64,0 0-32,20 0-128,-20 0-832,0-20-1283,0 20-2497</inkml:trace>
  <inkml:trace contextRef="#ctx0" brushRef="#br0" timeOffset="23994.37">11452 2960 10441,'0'0'1506,"0"0"-449,0 0-96,0 0-96,0 0-353,-18 20-288,18 0-160,-20 0-32,-1 19 193,21 22 287,-20-3 353,20 3 0,0-2-193,20 21-223,-20-21-353,21 1 96,-1-21-160,19 2 0,-19-2 32,20 0-96,-21-18-128,1-1-353,20-20-832,-40 19-1986</inkml:trace>
  <inkml:trace contextRef="#ctx0" brushRef="#br0" timeOffset="26980.54">11930 3358 6726,'0'-20'2306,"0"20"-801,0 0 97,0-20-449,0 20-160,0 0 192,0 0-512,0 0-609,0 0-64,18 20 352,-18 0-32,0 20-127,21-1 31,-21 1-128,20 0-64,0-1 0,20-18 0,-21-2 64,1 1 32,20-20 225,-1-20-65,-19 1-64,21-2-128,-21-18-128,-20-1 64,0 20-32,0-20-64,0 21 128,0-1-64,0 20 0,0 0-64,0 0-256,0 20 352,0 19 128,0-19-160,18 40 64,-18-21-32,20 1-352,1-20-449,19 19-480,-21-39-641,21 21-1729</inkml:trace>
  <inkml:trace contextRef="#ctx0" brushRef="#br0" timeOffset="27241.55">12525 3398 15726,'-20'-20'64,"0"20"65,0 0-258,20 20-31,-19-1 96,19 1 32,0 0-64,19 20 32,1-1 32,0-19-64,0 20-64,0-20 64,-1 0 128,1-1 160,-20 2 96,0-21 193,-20 0 127,1 20-416,-1-20-192,-20 0-32,20 19-672,1-19-1667,-1-19-5412</inkml:trace>
  <inkml:trace contextRef="#ctx0" brushRef="#br0" timeOffset="27832.59">12683 3556 15022,'20'0'288,"1"0"1185,-21 0-544,20 0-352,-20 0 192,18-20-225,3 20-448,-21-19-128,20-1 32,-20 20-128,0-20-320,0 0-161,0 0-160,-20 20 33,-1 0 95,21 0 353,-18 0-1,-2 0 129,20 20 160,0 20 64,0-20-96,20-1-64,-2 22-416,3-22 31,19 1 129,-20-20 128,19 20 192,-19-20 64,0 0 96,0 0-64,-20-20-128,0 20 64,0 0 64,0 0-96,0 20-128,0-20 160,0 19 0,0 2 64,0-1-32,20-1 0,-1 1 128,21-20-32,-20-20-32,19 1-96,2-1 0,-21-20-64,-20-19 96,20 18 96,-20 2 193,-20-21-1,-21 21-448,3-1 64,-3 0 0,1 20 256,21 20 609,-21 0-481,20 40-96,20 0 160,-20 19 289,40 1 64,0-1-65,20 1-383,19-21-65,0 2-128,22-22-96,-22 1-384,0-20-577,-19 0-1217,-20-20-6503</inkml:trace>
  <inkml:trace contextRef="#ctx0" brushRef="#br0" timeOffset="28230.6">14054 3358 17520,'0'20'449,"0"-20"-706,39 0 289,-19 0 64,20 0 65,19-20-33,-19 20-128,-1 0-481,22-20-288,-23 0-191,3 20-674,-21-20-1024,0 0-738,-20 1-2081</inkml:trace>
  <inkml:trace contextRef="#ctx0" brushRef="#br0" timeOffset="28575.62">14431 3159 7142,'-41'0'3267,"23"0"-2017,-2 40-97,20 0-513,-21-1-159,21 21-33,0-20-288,0 19-128,21-19-640,-1 0 159,18-1 33,-17-18 0,19-2 319,-1 1 65,-19-20 64,20-20-160,-20 20-160,-1-19-449,-19-2-352,0 21 705,0 0 544,0 0-544,0 0-417,0 21 769,20-2 833,-20 1 736,20 0-480,20-1-544,-21 2 127,21-21 289,1 0 384,-23 0 353,2-21-225,1 2-512,-21-1-288,0-19-65,-41 18-480,23 1-384,-23 1-609,1-1-512,1 20-1346,19 0-5797</inkml:trace>
  <inkml:trace contextRef="#ctx0" brushRef="#br0" timeOffset="29116.66">15900 3259 16303,'-60'-20'0,"40"20"0,1 20-352,19 19-257,-20 1 289,20 0 192,0-1-65,0 1 33,20 0 192,19-1 321,1 2 31,-1-41 128,1 19 257,1-19-64,17-19-353,-17 19-31,-3-21-65,-17 1 64,-21 1-192,0-1-352,0 20-289,-21-20 65,3 20 32,-2 20 95,0-20 1,-1 20-289,21-1-255,0-19 223,21 20 257,-1-20 416,18 0 256,-17 0 224,19 0 353,-20-20 256,-1 20 32,1-19-96,-20-1-288,0 0-449,-20 20-640,20-20-673,-19 0-1345,-1 20-4516</inkml:trace>
  <inkml:trace contextRef="#ctx0" brushRef="#br0" timeOffset="29440.68">16417 3417 12587,'18'40'2371,"-18"-20"-2275,0 0 512,0 0-287,0-20-65,0 0 705,0 0 32,0 0-769,0-20-384,0-20 32,20 20-545,-20 0-352,0 1 577,0-1 448,20 20-32,-20 0-97,0 20 226,0-20 287,0 19-224,0 21-160,0-20 0,21 0-64,-21 0-64,20-20 64,-2 0 64,3 0 0,-21 0-320,20-20-1282,0 0-1601,-20 0-1634,0 0-1056</inkml:trace>
  <inkml:trace contextRef="#ctx0" brushRef="#br0" timeOffset="29557.69">16615 3417 9577,'19'20'672,"-19"20"-31,20-20 96,20 19-161,-20 2 353,19-2-449,-19 21-512,0-21-1825,0 21-2724,-1-20-2241</inkml:trace>
  <inkml:trace contextRef="#ctx0" brushRef="#br0" timeOffset="29765.7">16832 3815 3042,'0'79'5734,"-19"-79"-1666,-1 0-1570,0-19-1025,0-21-352,0 0-256,20-20-576,-19 1-289,19-21-577,0-19-928,0 19-1250,19 21 1282,21 19 1216,0 20 33,-21 20 609,21 20 415,-19 0 161,-1 20 224,-20-1-416,0 21-224,-20-40 127,-1 19-31,1-19-417,0 1-512,1-21-737,19 0-1378,0 0-4291</inkml:trace>
  <inkml:trace contextRef="#ctx0" brushRef="#br0" timeOffset="30062.71">17091 3338 12427,'20'0'3107,"-20"20"-3267,-20 0 993,20 0-321,0 19 33,0-19-257,0 20-224,0-20-64,20-1-96,0 1 96,-1-20-32,1 0-64,0-20 64,0 1 64,0-1-32,-1 0-32,-19-20-128,0 20 160,0 1 0,0 19 128,0 0-288,0 19-64,0 1 256,20 0-32,-20 0-161,0 20-319,0-21-641,20-19 64,-20 20-673,0-20-544,21-20-4612</inkml:trace>
  <inkml:trace contextRef="#ctx0" brushRef="#br0" timeOffset="30198.72">17330 3358 12587,'0'-40'2595,"18"40"-962,2-20-319,21 0-482,-21 20-63,39-19-481,-19-1-288,-1 20-192,1-20-576,-1 0-866,-39 20-1473,0-21-4965</inkml:trace>
  <inkml:trace contextRef="#ctx0" brushRef="#br0" timeOffset="30371.73">17528 3040 1057,'19'80'10826,"-19"-22"-9097,0-17 962,0 38-705,0-19-993,-19 19-641,19-19-416,0-1-352,0-19-417,0-20 128,0 0-928,19-1-1827,-19-19-2337</inkml:trace>
  <inkml:trace contextRef="#ctx0" brushRef="#br0" timeOffset="30629.75">17646 3556 11370,'20'0'321,"20"-20"768,-19 1-225,-3-1-31,2 0 609,1 0-482,-1 0-223,-20 0 128,0 1-288,0-1-385,-20 20-96,-1 0-256,-17 0 96,-3 20 96,1-1 0,21 21-32,19 0-32,0-1 320,39 2 417,1-22-161,19 21-288,2-21-96,-22-19-95,21 21-97,-21-21-257,1-21-800,0 21-1505,-21-19-9193</inkml:trace>
  <inkml:trace contextRef="#ctx0" brushRef="#br0" timeOffset="31258.78">19294 2324 12203,'0'-38'833,"20"38"224,20 0-833,-1 0 289,22 19-257,-2 21-128,1 19 0,-1 20-128,0 1 64,-19 0-96,-20-2 64,0 2-96,-20-40 160,0 0 160,-20-20 545,-20 0 256,20-20-224,-19 0-192,-1-20-225,20 20-32,1-20-95,-1 0-33,40 20-128,-1-20-256,1 20 32,40 0 192,-21 20-224,21 0 96,-21 0-96,22 0-705,-23-1-192,3 1-449,-21 0-992,-1-20-3524</inkml:trace>
  <inkml:trace contextRef="#ctx0" brushRef="#br0" timeOffset="31734.81">18858 3259 11306,'-40'0'1410,"40"0"-994,0 0 897,0 0-320,20 0-673,19 0 609,42 0-256,18 0-321,39 0 65,1 0 576,40 0-65,19-20-95,21 0-416,-41 20-353,2 0-32,-42 0-865,-39 0-128,-39 0-224,-21 0-1025,-19 0-2370,-40 20-5062</inkml:trace>
  <inkml:trace contextRef="#ctx0" brushRef="#br0" timeOffset="32247.84">18996 3497 14477,'0'-40'577,"0"20"-385,20 20-96,1 0-224,17 0 448,3 40 65,-1-20-257,-1 39-128,1 1 0,-20 0-64,-1 19 32,1-19-97,-20 0 129,0-21 65,0 1 255,-20-20 545,1 0-33,-1-20-159,0 0-160,0-20-193,0 0-192,1 0 64,-1 0-160,20 0-256,0 1-64,20 19-97,-1 0 1,1 0 288,0 0-128,0 19 192,0 1-513,19 0-832,1 0-801,-20-20-1794</inkml:trace>
  <inkml:trace contextRef="#ctx0" brushRef="#br0" timeOffset="32701.87">19731 3596 13260,'20'-40'3139,"-20"20"-3011,0 1 224,-20 19 129,20 0-481,-20 0-64,0 19-32,20 22 32,-19-2 0,19 21 0,0-1 64,0-19-129,19 20 1,1-1 64,20-19 0,-1 0-32,1-20 32,19-1 96,-18-19 32,18 0 32,1 0-64,-21-19 64,1-21 129,-20 20 127,0-20-64,-20 0-96,-20-19 1,0 19-193,0-19 64,-19 18 32,-1 2 0,0 19 0,-19 1-96,18-2 0,3 21-160,17 0 64,1 0-193,0 0-95,20 21-417,0-2 97,20 1-1,-20 0-256,20-1-865,1 2-2402</inkml:trace>
  <inkml:trace contextRef="#ctx0" brushRef="#br0" timeOffset="33205.89">19810 3715 9673,'20'20'1441,"-20"-20"417,0 20-577,0 0-672,0 0-257,0 0-128,0-20-224,0 20 0,0-20-96,0 0-192,0 19-449,0-19 0,0-19-224,0 19-352,0-20 32,0 20 96,0 0-1153,0-20 2049,21 20 994,-21 0 1569,0 0-544,20 0-897,-2 0-513,2 20-256,1-20 32,19 0-96,-21 0-160,1-20-256,0 20-1,0 0 1,-20 0 576,0 0 833,0 0-288,0 0-353,0 0 96,-20 0-31,20 0-129,-20 0-288,20 0-32,0 20 96,0-20 256,0 20 289,0-1-321,20 21-224,-20-40-512,20 20-1346,0 0-7783</inkml:trace>
  <inkml:trace contextRef="#ctx0" brushRef="#br0" timeOffset="33667.92">20288 3398 10826,'0'0'1121,"0"0"-1121,0 0 192,0 19 96,-20 1 385,20 0 192,0 0-353,0 20-448,-21-1 64,21-18-256,21 18-929,-21-19-1185,20-1-1634,-2 2-1729</inkml:trace>
  <inkml:trace contextRef="#ctx0" brushRef="#br0" timeOffset="33984.94">20387 3616 9224,'0'0'5285,"0"0"-5605,19-20 608,-19 20 97,20-19-321,0-2 256,0 1-64,0 1-192,-1-1 96,-19 0 289,0 0-193,0 0-256,0 0-32,-19 20-32,19-19-160,-20 19-225,20 0 129,0 0 128,0 19 96,-20 1 224,20 0 32,0 0 224,0 20 97,20-1 191,-20-18-127,20 18-449,-1 0 0,21-18-608,-20-1-545,0-20-737,19 0-2690</inkml:trace>
  <inkml:trace contextRef="#ctx0" brushRef="#br0" timeOffset="34187.95">20644 3378 14093,'0'20'1409,"20"-20"-1409,-20 39 833,0-19 32,21 20-353,-21-1-95,18-19-353,-18 20-160,0-20-161,0 19-63,-18-18-609,-3-1-1377,1 19-4613</inkml:trace>
  <inkml:trace contextRef="#ctx0" brushRef="#br0" timeOffset="34425.96">20426 3954 12459,'-20'20'2114,"20"-20"-1954,0 20 1154,0-1-33,0 1-608,20 1-257,-20-2-288,20 1-288,-20 0-64,0-20-193,0 0-736,20 0-1762,-20 0-8776</inkml:trace>
  <inkml:trace contextRef="#ctx0" brushRef="#br0" timeOffset="34553.97">20406 3875 14413,'0'-21'2915,"0"21"-2883,0 0 160,20 0-128,-20 0-128,20 21-897,0-21-2274</inkml:trace>
  <inkml:trace contextRef="#ctx0" brushRef="#br0" timeOffset="34742.98">20604 4054 8103,'20'78'2050,"-20"-57"-544,0 18 479,0-19-767,0 0-546,0 0-95,0 0-257,0-20 0,0 19 65,0-19-353,-20-19-833,1-1-576,-1 0-705,0 0-3203</inkml:trace>
  <inkml:trace contextRef="#ctx0" brushRef="#br0" timeOffset="34843.99">20545 3974 14894,'40'0'704,"-21"0"-415,1-20-193,0 20-2403</inkml:trace>
  <inkml:trace contextRef="#ctx0" brushRef="#br0" timeOffset="35457.01">21181 3000 14477,'-20'0'705,"20"0"-193,20 0-223,0 0 31,39 0-32,0-20-128,1 20-96,-1-20-96,2 20-320,-23 0-353,-18 0-832,1-20-129,-42 20 1122,1 0 704,0 0 128,-19 20 353,19-20-97,-20 20-383,21 20-65,19 19-96,0 1-257,0 0-351,39 19-353,-19-19-480,21 0-481,-23-1 416,2-19 1282,0-1 1057,-20-19 1954,0-20 480,-20 0-513,0 0-1056,-19 0-257,-21-20-640,21 20-449,-1-19-480,1 19-544,-1-20-930,20 20-1281,20-20-4035</inkml:trace>
  <inkml:trace contextRef="#ctx0" brushRef="#br0" timeOffset="35759.04">21796 3000 9673,'19'-20'5477,"-19"0"-5541,0 20 480,0 0 449,0 20-481,0 0 385,-19 20-32,19 19-161,-20 1 65,0 0 160,20-1-641,0 21-64,20-21-64,-20 1-96,39-20-320,-19 20-353,0-41-705,20 1-1248,-1 0-3684</inkml:trace>
  <inkml:trace contextRef="#ctx0" brushRef="#br0" timeOffset="36148.06">22252 3139 13164,'-20'-19'801,"1"19"-961,-1 0 640,0 39 321,0-20 32,0 42-129,20-22-351,0 41-193,20-21-96,0 1 0,0-20-160,19-1-353,1 1 97,19-20 320,-19 0 64,1-20 128,-3-20 32,3 0-32,-21 1 129,19-22 159,-19 2 1,-20-1-33,0 0-224,0-19-288,-20 19 192,0-19 32,-19 19 417,-22 20-161,23-1-288,-23 2-192,42-1 32,-1 20-64,0 0-705,0 0-1345,20 20-2082,0-20-7943</inkml:trace>
  <inkml:trace contextRef="#ctx0" brushRef="#br0" timeOffset="36618.08">22232 3358 9256,'0'0'673,"0"0"352,0 0 801,0 0-449,0 20-32,20-20-448,-20 20-352,0-20-225,0 19-64,20-19-160,-20 20-192,0-20-929,0 20-897,0-20-2049</inkml:trace>
  <inkml:trace contextRef="#ctx0" brushRef="#br0" timeOffset="36870.1">22331 3417 1377,'20'0'2338,"0"0"-2242,1 0 1634,-1-19-193,-2 19-1249,-18 0-223,20 0-258,-20 0-671,0 0-225,21 0-65,-21 0 33,0-20 1922,-21 20 448,21 0-256,0 0 513,0 0 31,0 20-160,0-20-384,0 19-192,0 1-352,21 0-161,-21 0-288,0 0-993,0 0-3619</inkml:trace>
  <inkml:trace contextRef="#ctx0" brushRef="#br0" timeOffset="37275.11">22649 3020 7366,'0'0'7720,"0"0"-7624,0 0 544,0 0 1,20 20 512,20-1 192,-19 21-416,17 0-256,3 20-321,-21 0-224,19-21-31,-19 21-130,-20-20-159,0-1-352,0 1-193,-20 0-128,-1-21 0,21-19-672,-18 20-2211</inkml:trace>
  <inkml:trace contextRef="#ctx0" brushRef="#br0" timeOffset="37843.15">22847 2662 3971,'-18'0'9737,"18"0"-9737,18 0 161,3 0 1088,19 20-64,-1 0 64,1 20-128,0 0-544,19-2 31,-19 3 65,-1 19-129,1 19-447,-1 0 31,2 1-64,-21 0 32,0-21-64,-2 1 64,-18-1-96,0 21-96,-18 0 128,-2 19-32,0 0-64,-1-20-32,1-39-96,2 0-481,-3 0-768,1-20-1506,0-1-9993</inkml:trace>
  <inkml:trace contextRef="#ctx0" brushRef="#br0" timeOffset="52370.99">2440 4093 6854,'-20'0'3107,"20"0"-2114,-20 0 288,20 0-64,0 0 225,0 0-353,0 0-769,0 0-352,20 0 480,20 0 129,-1 0-193,22 0-31,-2 0-193,20 0-64,-19 0 128,19 0-96,0 0 0,2 0-32,18 0 0,0 0-96,0 0 97,1 0-97,-1 0 96,-20 0-64,-20 0 32,1 0-128,-21 0-64,-19 0-161,-20 0-351,20 0-289,-20 0-801,-20 0-1889</inkml:trace>
  <inkml:trace contextRef="#ctx0" brushRef="#br0" timeOffset="57089.25">19215 4371 4580,'0'0'1922,"0"0"-33,0 0-95,20 0-513,-20 0-384,0 0-256,0 0-129,0-19-223,0 19 31,0 0-128,20 0-128,-1 0-32,1 19 32,20-19-96,19 0 128,22 0-64,18 20 96,19-20-64,21 0 33,1 0 95,-2 0-32,22 20 32,18-20-128,-20 0-32,40 0 0,-18 0-32,-1 0 0,-1 20 0,0-20-96,2 0-96,-2 0-192,1 0-33,-20 0 129,-1 0 96,-38 20 0,-1-20-225,-20 20-223,1-20 95,-21 19 257,-20-19-545,-19 20-2114,-20-20-5155</inkml:trace>
  <inkml:trace contextRef="#ctx0" brushRef="#br0" timeOffset="64852.7">6253 4590 7591,'-21'0'1025,"21"0"160,0 0 705,0 0-417,21 0-352,-21 0-352,18 0-161,2 0-191,21 0-33,-21-20 32,19 20-191,-19 0-65,20 0 0,-1 0-96,1 0 0,-1 0-96,1 0 64,0 0-64,-21-20-32,1 20 32,0 0-128,-20 0 0,20 0-129,-20 0-127,0 0-257,0 0-384,0 0-288,-20 0-1185,20 0-2915</inkml:trace>
  <inkml:trace contextRef="#ctx0" brushRef="#br0" timeOffset="65341.73">6411 4391 5925,'0'0'705,"0"0"640,0 0 769,0 0-480,-20 0-866,20 0-543,-21 20-225,3 0-65,-23 0-63,21 0 64,0-1-96,2 1 64,-3 0 96,21 0 0,-20 0-32,20 0-32,-20-1-192,20 2 64,0-21 63,20 19 129,0 1 64,-20-20 193,39 20-65,-19-1-96,21-19 32,-21 0-96,19 21-192,1-21-1249,-20 20-3620</inkml:trace>
  <inkml:trace contextRef="#ctx0" brushRef="#br0" timeOffset="67541.86">8395 4291 4067,'0'-39'1474,"0"39"31,0-20 673,0 20-256,0 0-32,0-20-193,0 20-383,0 0-417,0 0-481,0 0-416,-19 20-96,19 0 64,-20 0 0,20 20 0,0 0 32,-20-1 160,20 1 64,0 19 193,0-19-97,0 20-128,0-20-128,20-1 0,0 0-96,-1 2-64,1-22-128,0 2-161,21-21-255,-23 19-609,2-19-993,-20 0-1890</inkml:trace>
  <inkml:trace contextRef="#ctx0" brushRef="#br0" timeOffset="67852.88">8555 4510 15054,'0'0'704,"0"0"161,0 0-160,20 0-289,-1 20 513,1-20-320,20 40-257,0-20-224,-1-1-64,1 2 96,-1-2-63,1 1-130,1 0-127,-23-1-64,23 2-352,-41-21-1,20 20-384,-20-20-608,0 0-225,0-20-1345</inkml:trace>
  <inkml:trace contextRef="#ctx0" brushRef="#br0" timeOffset="68099.89">8893 4471 12299,'0'-20'929,"-20"20"-801,20 0 929,-21 0-480,21 0 63,-20 20-159,0-1-385,2 21-64,-3 0-32,1-1 96,0 1-96,20 0-32,-20-21-224,20 2-97,0-1-255,0-1-609,0-19-1570</inkml:trace>
  <inkml:trace contextRef="#ctx0" brushRef="#br0" timeOffset="68529.89">8992 4113 13292,'-20'0'192,"20"19"161,0-19 255,-20 21 97,20 18 192,0-19-545,0 20-192,20-20-64,0 20 32,-20-21-96,19 2 97,1-2-129,0 1-257,0-20-223,-20 20-513,20-20-513,-1 0-1472,-19-20-6183</inkml:trace>
  <inkml:trace contextRef="#ctx0" brushRef="#br0" timeOffset="68688.92">9170 4212 4003,'0'20'6054,"0"0"-4933,0 0 481,20-1-674,-20 2-671,0-2-161,0 2-705,19-2-2722</inkml:trace>
  <inkml:trace contextRef="#ctx0" brushRef="#br0" timeOffset="68868.92">9170 4172 15662,'0'0'193,"0"0"-866,0 0 385,0 0-289,20 0-992,-20 0-3236</inkml:trace>
  <inkml:trace contextRef="#ctx0" brushRef="#br0" timeOffset="69100.95">9308 4073 14862,'0'20'-289,"0"-20"674,20 20 479,1-1-255,-1 2-64,0 18-385,-2-19-128,-18 20-32,21-1-128,-21 1-129,20 0-575,-20-20-578,-20 20-127,20-20-1698</inkml:trace>
  <inkml:trace contextRef="#ctx0" brushRef="#br0" timeOffset="69409.97">9587 4729 15246,'0'20'1057,"0"-1"-865,0-19 192,0 21 225,0 19 224,0-20-385,-40-1-320,20 21-928,-19 0-1346,-1-20-2851</inkml:trace>
  <inkml:trace contextRef="#ctx0" brushRef="#br0" timeOffset="70240">10004 4510 12491,'-20'0'321,"20"-20"960,0 20-416,0 0-705,0 20-32,0 0 64,0 0-64,0 20-128,0-21 192,20 21 257,-1-20-289,-19 0 32,40-1 32,-20-19 225,1 0-65,-3 0 33,2-19-1,-20-1-96,20 0 129,-20 1-225,0-2-192,0 2-64,0 19-64,0-20-160,0 40-673,0-1 608,0 2 289,21 38-64,-21-19 128,20-1-64,-2 22 64,-18-22-64,21 1 128,-21 0 321,0-20 127,0-1 97,0 1 224,-39 0 0,19-20-353,-21 0-256,3 0-128,-3 0-224,1-20-576,21 0-513,-1-19-513,0 19-640,0-20-1346,20 1-8391</inkml:trace>
  <inkml:trace contextRef="#ctx0" brushRef="#br0" timeOffset="70615.03">10282 4093 11947,'0'-20'1505,"0"20"-416,0 0 289,-20 0-930,20 20-32,0 0 1,0-1-65,0 2-64,0 18 97,0 1 63,0 0-352,0 0 64,20-21-63,-20 21-162,20-20-127,-1 0-288,-19 0-193,20-20-640,0 0-897,0 0-2563</inkml:trace>
  <inkml:trace contextRef="#ctx0" brushRef="#br0" timeOffset="70788.03">10440 4232 13516,'0'40'513,"0"-40"704,0 19-352,20 2-513,-20-2-128,0 2-96,20-21-384,-20 19-961,20-19-993,-20 0-4677</inkml:trace>
  <inkml:trace contextRef="#ctx0" brushRef="#br0" timeOffset="70931.05">10460 4153 14477,'0'0'64,"0"0"-96,0 0 96,0 0-224,0 0-1153,0-21-4453</inkml:trace>
  <inkml:trace contextRef="#ctx0" brushRef="#br0" timeOffset="71150.06">10600 4113 32,'0'19'11338,"20"-19"-11466,-2 21 1089,-18-2 352,21 1-128,-1 0 33,-20 20-770,0-20-320,0 20 0,0-21-64,0 2-64,0-2-640,-20 1-1218,20 0-2594</inkml:trace>
  <inkml:trace contextRef="#ctx0" brushRef="#br0" timeOffset="71639.09">10818 4073 7334,'-20'0'6855,"20"0"-6599,0 0 1410,0 0-994,0 0 481,20 20-128,-1 0-640,1 20-193,0-21-96,20 21 96,-21 20 0,1-20-127,21 0 63,-21 19-32,-2 1-128,2-21 96,-20 21-32,0 0 32,-20-1-32,2-19 64,-2 20-128,-1-20-192,1-1 0,-19 1-33,19-20-159,0 0-225,0 0-480,0-20-1441,20 0-8008</inkml:trace>
  <inkml:trace contextRef="#ctx0" brushRef="#br0" timeOffset="71834.1">11335 4908 18289,'0'0'-2467,"0"0"1314,0 0-5093</inkml:trace>
  <inkml:trace contextRef="#ctx0" brushRef="#br0" timeOffset="76903.39">3949 6100 3843,'-20'20'6246,"20"-20"-5637,0 0 608,-19 0 641,19 0-193,0 0-544,19 0-512,1 0-65,0 0 65,20 0-225,-1 0 1,21 0-161,-1 0 32,20 0 32,-18 0-160,18 0 97,0 0-65,-20 0 128,1 0-256,-1 0-64,-39 20-641,1-20-2081,-1 0-5510</inkml:trace>
  <inkml:trace contextRef="#ctx0" brushRef="#br0" timeOffset="80019.57">6093 6100 3587,'0'0'865,"-20"0"1153,20 0 288,0 0-96,-20 0-384,20 0-257,0 0-416,-19 0-96,19 0 64,0 0-64,0 0-352,0 0-257,0 0 1,0 0-289,19 0 64,1 0-32,20 0 1,-1 0-65,41 0 128,-21 0-192,20 0 128,2 0-160,-2 0 64,-20 0-64,1 0 64,-1 0-192,-18 0-192,-3-20-417,-17 20-480,-1 0-641,-20 0-1857</inkml:trace>
  <inkml:trace contextRef="#ctx0" brushRef="#br0" timeOffset="81953.68">8713 5067 960,'0'0'641,"0"0"1185,-19 0-289,19 0 97,0-20 31,0 20-255,0 0 31,0 0-352,0 0-288,-20 0-97,20 0-159,0 0-353,0 0-128,-20 0 128,20 0 65,0 0 31,0 0 0,0 0 97,-20 0 255,20 0-127,0 0-129,0 0 96,0 0-31,0 0-129,0 0 417,0 0-353,0 0-31,0 0 31,20 0-192,20 0-96,-21 0 64,21-20-128,1 20-224,17 0 481,1 0-225,-18 0-32,18 0 0,1 20-32,-21-20-225,1 0 450,0 0-193,-21 0-289,1 0-1024,0 0-384,-20 0-1859</inkml:trace>
  <inkml:trace contextRef="#ctx0" brushRef="#br0" timeOffset="83315.75">9170 4013 3619,'0'0'5317,"0"0"-4708,0 0 896,0 0-128,0 0-128,0 0-288,0 0-288,0 0-193,0 0 129,0 0 64,0 0-129,0 0 33,0 0 95,0 0 129,0 0-417,0 0-31,0 0-289,0 0 0,0 0-64,0 0-32,0 0-897,0 0-1441,0 0-3876</inkml:trace>
  <inkml:trace contextRef="#ctx0" brushRef="#br0" timeOffset="87327.99">2003 6855 9737,'0'20'1185,"0"-20"-1313,20 0 288,-20 0 352,20 0-95,21 0-161,-23 0-288,23 0-32,-1 0-865,-22 0-1377,3 0-4356</inkml:trace>
  <inkml:trace contextRef="#ctx0" brushRef="#br0" timeOffset="87592.01">2143 6796 9480,'0'0'1090,"0"0"-1090,0-20 800,20 20 33,0 0-385,19 0-191,1 0-97,-20 0-128,-1 20 0,1-20-32,0 20 64,-20 0-32,0-1 32,0 1 160,-20 0-64,20 0 129,-20 0 31,1 0-96,-1-20-64,0 19-128,0-19-256,20 0-641,-21 20-1056,3-20-2788</inkml:trace>
  <inkml:trace contextRef="#ctx0" brushRef="#br0" timeOffset="89532.12">15979 7272 2562,'0'0'3203,"0"0"-1313,0 0 384,0 0 0,21 0-608,-3 0-321,2 0-448,0-19-257,1 19-31,19 0-321,-22 0 65,23 0-161,-1 0 0,-1 0-192,21 0 64,-1-20-32,0 20-32,2 0 32,-2 0-288,1 0-193,-21 0-736,1 0-929,-20 0-2434</inkml:trace>
  <inkml:trace contextRef="#ctx0" brushRef="#br0" timeOffset="90731.18">19612 7233 4228,'0'0'736,"0"0"609,0 0 289,0 0-225,0 0 33,0 0-161,0 0-352,0 0-64,0 0 31,20 0-127,-20 0-160,20 0-289,0 0-224,-1 0-96,1 0-256,20-20-897,-20 20-1089,-1 0-3428</inkml:trace>
  <inkml:trace contextRef="#ctx0" brushRef="#br0" timeOffset="91272.22">20466 7233 7783,'0'0'2018,"-20"0"-1474,20 0 1186,0 0-97,0 0-672,0 0-384,0 0-385,20 0-192,-20 0 32,20 0 32,-20 0-224,19 0-673,1 0-384,0 0-1409,20 0-4005</inkml:trace>
  <inkml:trace contextRef="#ctx0" brushRef="#br0" timeOffset="92189.27">22331 7272 2402,'0'0'9769,"-19"0"-8552,19 0 609,0 0 32,0 0-481,0 0-512,19-19-385,1 19-256,21 0-95,-3 0 63,3 0-64,18 0-32,-19 19 64,39-19-160,-19 0 32,19 0 32,-20 20-32,2-20-128,-2 0-512,-39 0-994,0 0-1697,-20 0-11946</inkml:trace>
  <inkml:trace contextRef="#ctx0" brushRef="#br0" timeOffset="100666.75">10004 5306 2146,'-20'0'5253,"20"0"-4132,0 0 929,0 0-33,0 0-351,0 0-129,0 0-287,0 0-193,0 0 64,0-21-160,0 21-97,0 0-223,0 0-161,0 0 129,0 0-161,0 0-95,0 0 31,0 0-96,0 0-159,0 0 95,20 0-192,-20 0 32,19 0-32,1 0-32,20 0-32,-1 0 128,22 0-96,-2 0 0,20 0 0,-19 0 0,19-19-32,-18 19-32,-2 0 64,-1 0 32,-17 0-160,-1 0 0,-21 0 0,1 0-65,-20 0 33,0 0 0,20 0-224,-40 0-417,20 0-1601,-20 0-3332</inkml:trace>
  <inkml:trace contextRef="#ctx0" brushRef="#br0" timeOffset="101914.82">4564 8464 12459,'0'0'64,"0"0"-96,20 0 1314,-20 0-225,21 0-385,-1-19-127,18 19-193,23 0-160,-22 0 96,40 0 1,-19 0-1,19 0-96,0 0 289,0-20-33,-18 20 33,-2-20-385,1 20-32,-1 0-32,-39 0-32,0-19-289,1 19-415,-21 0-674,0 19-832,-41-19-1345,21 0-6887</inkml:trace>
  <inkml:trace contextRef="#ctx0" brushRef="#br0" timeOffset="102570.86">1924 7908 10281,'-40'20'1570,"40"-20"-1378,-19 20 1217,19-20 545,0 0-705,19 0-320,-19 0-192,20 0-97,20 0-191,-20 0-65,19 0-160,1 0-63,1 20-129,-3-20 32,3 0-64,-21 0-192,-2-20-225,3 20-576,-1 0-224,-20 0-737,0 0-1025,0-20-4292</inkml:trace>
  <inkml:trace contextRef="#ctx0" brushRef="#br0" timeOffset="102938.88">2102 7849 4420,'-18'0'5765,"18"0"-5541,0 0 353,0 0 1761,0 0-897,18 0-864,2 0 32,1 0 31,-1 19-31,18-19-97,-17 20-127,19-20-129,-20 20-160,19 0-64,-19-20 0,0 20 0,0-20-32,-1 20 32,-19-20 64,20 0 0,-20 0 96,0 0 161,0 19 159,-20-19-31,20 0-193,-19 21-32,-1-1-96,20-20-64,-40 19-63,20 1-66,1-20 66,-1 20-194,-20 0-351,19 0-225,3 0-512,-2 0-1121,0-1-2723</inkml:trace>
  <inkml:trace contextRef="#ctx0" brushRef="#br0" timeOffset="106344.08">9249 8386 5605,'0'0'2306,"0"0"-1409,0 0 0,0 0 352,0 0 160,0 0-160,0 0-384,20 0-352,-20 0-65,21 0 161,-21 0-33,18 0-95,2 0-33,1 0-160,-1 0 161,18 0-385,3 0 160,-1-21-192,-1 21-32,21 0 64,-1 0-64,2 0 0,-2 0 32,-19 0-32,19 0 64,0 0-128,1 0 96,-21 0-128,21 0 128,-21 0 0,22 0-64,-2 21 64,1-21-64,19 0 32,-20 0 64,1 0-192,-1 0 128,2 0-32,-22 0 32,21 0-64,-21 0 96,21 0-96,-21 19 0,21-19 32,-21 0-32,22 0-64,-2 0 96,0 0-32,1 0 64,-1 0 64,1 0-64,-21 0 32,22 0-64,-2 0 64,-19 0-64,19 0 32,-19 0 0,19 0-32,-19 20 96,19-20-96,-19 0 64,-1 0-32,22 0 0,-23 0 32,3 0-96,-1 0 32,-1 0-64,1 0-1,19 0 1,-19 20-32,1-20 64,-3 0 32,23 0-32,-22 0 64,1 0-32,-1 0 64,1 0-32,-20 19-96,19-19-96,1 0-128,19 0 63,-19 0 33,19 0 160,2 0 96,-2 0-32,1 0 96,-1 0 64,2-19 97,18 19-129,-20 0-32,20 0-96,-19 0 0,-1 0 0,2 0-96,-3 0 64,21 0 0,-18 0 64,18 0-32,-20 0 32,22 0 0,-2 0 224,0-20 64,0 20 33,0 0-65,1 0-128,-21 0 0,0 0-128,2 0-32,-2-20 64,-19 20-128,0 0-32,-1 0 32,-19 0-128,0 0-449,0 0-576,-20 0-1409,-20 0-3877</inkml:trace>
  <inkml:trace contextRef="#ctx0" brushRef="#br0" timeOffset="108891.22">12148 7391 4484,'19'0'-96,"1"0"-2947</inkml:trace>
  <inkml:trace contextRef="#ctx0" brushRef="#br0" timeOffset="110217.3">12228 7372 864,'0'0'1698,"-21"0"-193,21 0-608,0 0-352,0-20 288,-20 20-225,20 0-31,-20 0-97,1 0-160,-21 0-224,20 20-63,-19-20-33,-1 0 64,-21 0-64,23 0-32,-23 0 128,2 0 160,0 0 64,-21 0-96,21 0 65,0 0 95,-1 0 129,1 0-257,18 19-256,-18-19-32,19 0 0,20 0 0,-19 20 0,19-20 32,0 0-161,0 20-127,0-20 192,20 0 128,-19 0-32,19 20-32,-20-20 32,20 0 64,0 0 0,0 20 96,0-20-64,0 20 33,0-1-1,0 1 32,0 1-128,0-2 32,20 2-64,-20 17 0,19-17 64,-19 19 0,0 0 128,0-21 161,20 21 63,-20 0-192,20 19-160,-20-19-32,20 0 0,-20-21 0,20 22-32,-20-2 64,20-19 65,-20 20 63,0-20-32,19 0-96,-19-1-32,0-19 0,0 21-32,0-21 32,20 19-32,-20-19 0,0 0 32,0 0-64,0 0 64,0 0-32,0 20 32,20-20 0,-20 0 224,20 0-95,-20 0-65,21 0-64,-3 0 0,2 0 32,0 0-64,1 0 64,-1 0 0,-2 0-64,3 20 64,-1-20 0,0 0 0,0 0 96,-1 0 32,1 0-64,0 0-63,0 0-33,0 0-32,19 0 0,-19 0 32,20 0-32,-21 0 0,21 0 0,1 0 0,18 0-129,-19 0 33,-1 0-32,21 0 0,-21 0-64,21 0 32,-21 0-64,22-20 31,-23 20 97,3 0 0,-21 0-288,19-20 224,-19 20 160,0 0-96,-20 0 96,20 0 0,-20 0 0,0 0 96,20 0 0,-20 0-64,0 0 0,19 0-32,-19 0 32,0 0 0,0 0 0,20 0 32,-20 0 0,0-19 32,0 19 192,0-21-191,0 21 95,0-19 64,0-1-32,0 0 0,0 0-224,0 0-32,0-20 32,0 21 0,0-22 0,0 22 32,0-21-32,0 0 193,0 1-97,0-1-96,0 0 0,0 1 0,-20-1 0,20-21 0,0 2 0,-19 19 32,19 1 448,0-1 97,-20 20-33,20 0 33,0 20-193,0-20-224,0 20-192,0 0-64,0 0 64,0 0-32,-20 0-32,20 0-32,-20 0 64,0 0 32,1 0 32,-21 0 0,-1 0 32,-18-19-32,0 19-641,-21 19-1729,1-19-7335</inkml:trace>
  <inkml:trace contextRef="#ctx0" brushRef="#br0" timeOffset="111884.39">14272 7372 5733,'0'0'384,"0"0"-352,0 0 577,0 0 672,19-20 417,-19 20-353,-19 0-800,19 0-481,-20 0-32,0 0 128,-20 0-96,1 0-64,-21 20 32,1-20-32,-20 0 0,18 0-64,-18 0 64,0 0 128,0 0 545,18 0-577,-18 0-96,21 0 0,-3 19 0,22-19 0,-1 0 0,0 0 0,21 20-128,-1-20 63,0 0-31,20 20-256,-20-20 128,20 0-64,0 0 159,0 20 161,0-20 33,20 0 159,-20 0 32,0 0 96,0 20 97,0-20-161,0 20-224,-20-1-64,20 22 0,0-22-32,0 21-96,0 0 32,0-20 32,0 20 64,0 19-96,0-19-32,0 0 128,-21 19-65,21-19 33,0 20 64,0-21-32,-18 21 97,18-20-1,0-1 0,0 1-96,0-20 32,18 20 0,-18-20 0,21 0-32,-21-1 64,20-19-32,0 20 32,-20-20 192,20 0-32,-20 0 193,19 0-129,-19 0-128,20 0-32,0-20-128,0 20 0,19 0 0,1-19-128,1 19 256,-3 0-128,23-20 0,-2 20 0,1 0-32,19 0-64,0 0-64,-20 0 32,22 20 0,-2-20-32,0 0 128,0 0 0,-19-20 32,-21 20 64,2 0-64,-3 0 160,3 0-64,-41 0 32,20 0 64,-20 0 97,0 0 95,0 0 321,0 0-193,0-20-192,0 20 65,-20 0-33,20-20 0,0 0 33,0 0-129,0 1-64,0-21-64,0 20 193,0-40-33,0 1-192,0-1-128,0-20 96,-21 1-160,21 0 96,-20-1 0,2 0 96,18 20 256,-20 1-63,-1 39-418,21-20-95,-20 40-961,20-19-1473,0 19-4549</inkml:trace>
  <inkml:trace contextRef="#ctx0" brushRef="#br0" timeOffset="118361.76">1924 9041 9096,'0'0'1249,"-20"0"-608,20 0 1409,-20 0 128,20 0-609,0 0-544,-19 0-288,19 0-160,0 0-65,0 0-160,0 0 33,0 0-33,19 0-192,1 0 32,0 0-160,0 0 65,19 0-97,1 0 32,1 0 64,-3 0-128,3 0 32,-1 0-32,-22 0-321,3 0-63,-21 0-97,0 0-159,0 0-161,0 0-480,-21 0-641,21 0-160,0 0-2274</inkml:trace>
  <inkml:trace contextRef="#ctx0" brushRef="#br0" timeOffset="118781.79">2122 8862 3971,'-20'0'4709,"20"0"-4325,0 0 225,0 0 1569,0 0-385,0 0-672,20 20-512,-20-20-161,21 0-31,-1 20-33,18-20-95,-17 0-97,19 20 32,-20-1-192,-1-19 64,1 21-64,0-2 0,-20 1 0,20-20-64,-20 20 160,0-20-32,20 20 96,-20-20-95,0 0-1,0 20 64,0-20-96,0 0 64,-20 20-32,20-20 192,-20 19-95,-20 2-129,21-2 160,-1 1-224,-20 0 0,19 0 32,3 0-224,-2 0-769,0 0-1538,-1-1-2529</inkml:trace>
  <inkml:trace contextRef="#ctx0" brushRef="#br0" timeOffset="120799.9">5755 9279 5252,'0'20'1474,"0"-20"-353,0 0-64,0 0 609,0 0-129,20 0-544,0-20-545,0 20-191,19 0 255,1 0 129,1-19-129,18 19-192,20-20-63,-19 20-97,39-20 128,-20 20-96,1 0-128,19 0-32,-20 0-32,1 0 32,-21 0-32,20 0 0,0 0 0,2 0-32,-22 0 32,-19 0 32,19 0 32,-18 0-64,-21 0 33,-2 0-1,-18 0 0,0 0-64,0 0-97,0 0-223,0 0-385,0 0-608,-18 0-2466</inkml:trace>
  <inkml:trace contextRef="#ctx0" brushRef="#br0" timeOffset="121737.96">8039 9339 5861,'0'0'2947,"-21"0"-1826,21 0 224,0 0 193,0 0 383,0 0-447,0 0-737,21-20-385,-21 20 160,20 0 33,0 0-129,19 0-31,1 0-97,-1 0 32,41-20-128,-21 20 33,20 0-129,0-20 64,21 20-64,-20 0-96,19 0 0,1-19 128,-21 19-128,20 0-96,0 0 224,-20-20-64,0 20-96,-18 0 96,-2 0-96,-39 0 0,0 0 64,0 0-128,-20 0 32,0 0 32,0 0-32,-20 0-256,20 0-161,-20 0-864,0 0-961,20 0-3236</inkml:trace>
  <inkml:trace contextRef="#ctx0" brushRef="#br0" timeOffset="122710.01">11473 9379 8359,'0'0'1057,"0"0"-32,0 0 769,0 0 0,0 0-449,20 0-544,0 0-257,19-20 65,1 20-1,19 0-63,-19 0-257,39 0-192,-18-20 129,18 20-354,0 0 258,-19-20-129,19 20 32,-20-20 0,2 20-96,-23 0 128,3 0-449,-21 0-736,-1 0-1185,-19 0-3203</inkml:trace>
  <inkml:trace contextRef="#ctx0" brushRef="#br0" timeOffset="126065.21">13736 8822 10730,'-20'-19'3235,"0"19"-2659,20-20-255,-19 0-321,-1 0-97,20 20-223,-20 0 0,0 0-97,-1 20 321,1 0 160,20 19 161,0 1-65,20 20-128,1-20-64,-1 19-160,0-19-353,0-1-224,19 1 353,-19 0 128,-20 0 160,0-20 128,0 0 224,-20-1 384,0-19 33,1 0-129,-21 0 33,-1 0-129,21-19-223,-18-1-161,38 0-64,0 0-97,0-20-63,20 20 64,18 1-96,-17-2 128,19 2-32,-1 19-577,-19-20-864,20 20-2019</inkml:trace>
  <inkml:trace contextRef="#ctx0" brushRef="#br0" timeOffset="126419.23">13914 8703 10537,'-20'-19'897,"20"-2"-704,-18 21 992,18 0-192,-21 21-129,21-21-287,-20 39-193,20-19 97,0 20-65,0-1-288,20 1-96,-20-20-128,39 20-288,-19-21-257,0 2-640,21-21-961,-23 0-3235</inkml:trace>
  <inkml:trace contextRef="#ctx0" brushRef="#br0" timeOffset="126600.24">14113 8723 12780,'-20'0'1889,"20"20"-1793,0-20 609,0 40 224,0-20-192,0-1-449,20 1-224,-20 0-32,20 0-128,-20 0-384,20-20-834,-20 20-1665,20-20-4003</inkml:trace>
  <inkml:trace contextRef="#ctx0" brushRef="#br0" timeOffset="126801.25">14252 8644 13965,'20'19'384,"-1"-19"705,1 21 224,-20 18-384,20-19-128,-20 20-192,21-1-481,-21 1-64,0 0-128,-21-1-193,1-18-479,0-2-706,1 21-1152,-1-40-6182</inkml:trace>
  <inkml:trace contextRef="#ctx0" brushRef="#br1" timeOffset="128020.32">13279 8684 10954,'-19'0'2594,"-1"0"-1569,20 0-416,0 0 96,0 0 480,20 0 64,-1 19-416,21-19-513,-20 20-64,39 0 0,-19 0 161,19 20-65,2-21-256,-2 21 64,20 0-128,1 20 65,20-21-1,-21 1-32,0 19-96,20-19 0,-20-20 32,0 20-32,2-20-65,-22 0-63,-19-20 96,-20 20-64,-1-20 32,-19 0-64,0 0-160,0 0 31,0 0-255,0 0-737,0 0-545,-19-20-1409,-1 20-6022</inkml:trace>
  <inkml:trace contextRef="#ctx0" brushRef="#br1" timeOffset="128488.34">13161 9398 10249,'-20'20'737,"20"-20"-897,0 0 704,0 0 898,0 0 31,0-20-416,20 20-416,-2 0-193,-18-19 161,21 19 159,-1-20-191,0 20-193,19-20-31,1-20-33,19 20 32,22-19-160,-2-21 161,20 20 159,20-19 33,19-1 63,2 1-191,-1-1-225,-1 20-96,-39 0-96,1 1-128,-20-1-64,-21 20-97,-19 0-191,-1 1 0,-19 19-257,-20 0 0,0 0-736,-20 0-1410,0 0-5829</inkml:trace>
  <inkml:trace contextRef="#ctx0" brushRef="#br0" timeOffset="133642.64">1805 10074 10089,'-21'0'1057,"21"0"-1089,0 0 1409,0 0 897,0 0-736,0 20-481,21-20-416,-21 0 63,20 0-95,0 0-129,19 0-288,-19 0 1,20 0-65,19 0-64,-19 0-64,19 0 32,-18-20-320,-1 20-417,-22 0-448,-18 0-128,0 0-545,0 0-320,0 0-1570</inkml:trace>
  <inkml:trace contextRef="#ctx0" brushRef="#br0" timeOffset="134009.66">2122 9935 8872,'0'0'3587,"-20"0"-3362,20 0 575,0 0 930,0 0-225,20 0-736,1 0-545,19 20 321,-22-20-129,23 20-160,-1-20-95,-1 20-129,-19-20 0,0 20 0,0-20-64,-1 20 0,-19-20 64,20 0 64,-20 20-96,0-20 128,0 0-32,0 19 160,0 1-128,-20-20-96,1 21 32,-21 18-128,20-19-32,-19-1 32,19 2-160,-20-1-256,19-1-642,3 1-1216,-2 0-4420</inkml:trace>
  <inkml:trace contextRef="#ctx0" brushRef="#br0" timeOffset="138489.91">7383 10711 2146,'0'0'2082,"0"0"-641,-19 0 417,-1 19 256,0-19-161,0 0-351,20 0 96,-21 0-193,3 20-288,18-20-160,0 0-192,0 0-256,0 0-97,0 0-31,18 0 255,3 0-159,-1 0-33,20 0-320,-1 0-31,21 0-65,19 0 32,0 0-128,1-20 0,39 1 0,-20-1 0,41-1 0,-2 21-32,1-19-32,19-1 32,-18 20 0,-21-20 0,1 20 0,-21 0 0,-20 0-384,-20 0 224,1 0-97,-1 0 33,-19 0 32,-19 0-128,-3 20-65,-18-20 65,0 0-513,0 0-961,-18 0-1601</inkml:trace>
  <inkml:trace contextRef="#ctx0" brushRef="#br1" timeOffset="151569.66">2481 9398 9801,'-21'20'961,"21"-20"-673,0 0 513,0 0 416,-20 0 288,20 0-544,20 0-384,-20 21-65,0-2-223,21 1-225,-3 19 32,-18 2 0,20 18-96,0-19 0,-20 0 0,0 20 64,21-1-32,-21-19-32,0 20 64,0-1-32,0-19 32,0 19-96,0-18 64,0-22-32,0 21 0,0-21 32,20 2-32,-20-1 32,0-20 0,0 19-32,0-19 0,0 20-96,0-20 0,0 0 32,0 0 64,0 0 0,18 20 0,-18-20 32,0 0-32,21 0 0,-21 20 0,20-20 0,-20 20 0,20-20 32,0 20 0,-20-1 0,19-19 32,1 21 32,0-2 64,0-19 0,19 0-96,-19 20-31,0-20-33,20 0 64,-19 20-96,-3-20 128,2 0-224,21 20 192,-21-20-64,-2 0 0,3 0 128,-1 20-32,20-20-32,-21 0-96,21 19 32,-20-19 96,19 0-160,1 0-32,0 0 96,19 0 0,-18-19 64,18 19 0,0 0-32,1 0 0,-21 0 32,21-20 0,-1 20-64,2 0-64,-3 0 64,3 0 0,-2 0-64,20-20 64,-19 20 64,-1 0-160,0 0 64,2 0 64,-2 20-32,20-20-32,-19 0 96,-1 0-96,22 0 32,-22 0 0,-1 0 0,3 0 0,18 0 32,-20 0-64,22 0 32,-23 0-32,22 0 64,-20 20-32,19-20-96,0 0 224,0 0-160,2 19-32,-22-19 96,20 0 0,0 21 0,1-21-32,0 0-64,-1 0 128,20 0 0,-20 19-160,20-19 160,-18 0-32,18 20-32,-20-20-32,20 0 0,-20 0 96,21 21-128,-1-21 96,-20 0 0,20 0-96,-18 0 96,18 0-32,0 19 0,0-19 0,-20 0 96,0 0-160,21 0 32,-21 20 64,20-20-32,-18 0 32,-2 0-32,20 0 0,-20 0-32,20-20 64,-20 20-32,20 0 32,-19 0-32,0 0-32,-21 0 96,20 0-128,2 0 64,-2 0 0,0 0 32,-20 0-32,21 0-32,-1 0 96,1 0-96,-1 0 32,-19 0 32,-1 0-32,-19 0 96,19 0-64,-18 20 32,-3-20-96,3 0 32,-21 0 0,19 0 96,-19 0-32,0 0-160,0 0 224,0-20 1,-20 20-33,19-19 0,-19-2-64,0 1 128,0 1-128,0-21 32,0 20-128,0-20 128,0 1-128,0-21 128,0 20-160,0-19 96,0-1-32,0 1-32,20-1 32,-20 0 32,0 0 32,0 1 0,0 19 0,0-20 0,0 21-32,0-21-64,0 21 32,0-1 32,0 0 96,0-1-288,0 22 192,0-1 64,0 0-128,0 1 64,0 19 96,0-21-192,-20 21 256,20 0-192,0-20 32,0 20 64,-19 0-160,19 0 96,-20 0 0,0 0 64,0 0-128,0 0 64,-19 0 0,-2 0 0,-17 0 0,17 0-96,-18 0-32,-1 0-161,-19 0 33,20 0 96,-22 0 32,2 0-96,0-19 192,0 19-65,0 0 130,-2 0-1,-18 0 96,20 0-96,-20 0 64,0-20-64,-1 20 0,1 0-128,0 0 160,0 0-96,0 20 32,-21-20-64,21 0 96,-20 0 32,19 0-64,-19 0-32,1 19 64,19-19 0,-20 0-64,-1 0 96,21 0-128,-20 0 160,19 0-96,-19 0-32,20 0 32,-21 0 32,21 0-32,0 0 0,20 0 0,-20-19 96,20 19-96,-21 0 64,21 0-128,-1-20 96,-20 20 64,21 0-192,0-20 32,0 20 96,-1 0 0,1-20 32,-1 20-64,1-20 0,0 20 32,-1-20 224,1 20-320,0 0 64,-21 0 0,21-19 0,-20 19 0,-20 0-32,19 0 96,-19 0-128,0 19 160,-1-19-192,1 0 96,1 20 0,-1-20-32,-21 20 64,21-20 0,-19 0-96,18 0 96,1 0 64,20 0 129,0 0-1,-21 0-192,21 0-32,0 0-96,20 0-801,0 20-577,18-20-1184,23 0-3940</inkml:trace>
  <inkml:trace contextRef="#ctx0" brushRef="#br1" timeOffset="158018.03">6212 10412 2754,'0'0'1474,"0"-19"-257,0 19 769,0 0 63,0 0-703,0 0-385,0 0-161,0 0-31,0 0-160,20 0-97,-20 0-127,0 19-33,21-19-32,-21 20 33,18-20-33,-18 20 32,20 0-128,-20 0-31,20-1-65,1 2 32,17-2 0,-17 1-32,19 20-64,-20-20 32,19 0 32,1-1-64,-1 2 65,1-1-65,0-1 0,19-19-32,-18 20 64,-3 0-160,23 0 96,-22-20-64,1 20 0,-1 0 32,1-20 0,0 19-257,-1 1 161,1-20-128,1 20 128,-3-20 64,23 20 0,-2-20 160,20 0 224,0 20-287,20-20 31,0-20 32,1 20 32,19 0-192,0-20 64,1 0-32,-1 20 0,0-20 0,19 1-32,-18-1-192,19 20 96,-19-20-1,18 0 97,-19 0 64,0 0 0,19 20 97,-18-19-33,-21 19-64,20-20 32,-19 20 64,-1-21-64,0 21 0,0-19-64,-20-1 0,2 20 0,-2 0 96,-20-20-32,1 20-64,-21 0 0,2-19-32,-1 19 160,-22 0-96,3 0 0,-1 0 0,0-21 0,0 21 129,-20 0-290,19 0 97,-19 0-64,20 0-224,-20 0 96,0 0-32,0 0-1,20 0 97,-20 0-609,0 0-960,0 0-1410,0-20-8775</inkml:trace>
  <inkml:trace contextRef="#ctx0" brushRef="#br1" timeOffset="158278.04">10679 10452 13452,'0'0'1698,"20"0"-1858,0 0 160,19 0 160,21 0 448,-21 20 225,21-20-352,-21 0-353,2 20 160,-3-1 225,-18 2-353,-20-2-96,0 22 0,-20-22 32,2 1-96,-2 0 96,-21-1 96,21 2-192,-19-21 32,19 0-256,0 0-417,0 0-864,20 0-2211</inkml:trace>
  <inkml:trace contextRef="#ctx0" brushRef="#br1" timeOffset="158769.07">11335 10511 12107,'-21'40'1025,"21"-40"-865,0 20 897,0 1-192,0-2-545,0 1-256,0 0-32,0-1-160,0 2-128,0-21-32,0 0-994,0 0-1824,0 0-3653</inkml:trace>
  <inkml:trace contextRef="#ctx0" brushRef="#br1" timeOffset="158875.07">11274 10353 12139,'0'0'-288,"0"0"-1634,20 0-2338</inkml:trace>
  <inkml:trace contextRef="#ctx0" brushRef="#br1" timeOffset="159129.1">11434 10571 6053,'39'80'3588,"-19"-61"-3140,-20 41 929,20-20 673,-20 0-160,0 19-545,0-19-832,0 0-321,-20-20 64,20-1 289,0-19 31,0 0 1,-20 0-321,20 0-160,-21-19-352,3-1-545,-2 0-416,20-20-865,-21 0-1185,21 1-5669</inkml:trace>
  <inkml:trace contextRef="#ctx0" brushRef="#br1" timeOffset="159244.1">11533 10333 16399,'19'0'1954,"1"0"-1954,-20 0-288,0 20-898,20-20-1664,-20 19-7336</inkml:trace>
  <inkml:trace contextRef="#ctx0" brushRef="#br1" timeOffset="163340.34">13576 9975 8584,'0'0'3459,"0"-20"-3043,0 20 321,0 0 897,20 0-257,-20 0-544,0 0-321,0 0-448,0 0 32,0 20 289,0 0-97,-20 0-96,20 0-96,-18 19 0,-23 2-32,21-2 0,-18 0 0,-3 2 65,1-22 127,21 21 128,-21-20-128,0 0-95,21 0 63,-1-1-128,0 2-64,20-21 32,0 0-96,0 19 160,20-19-32,19 0 32,1 20-128,0-20 64,19 20-64,0-20 0,2 20 32,-3-20-64,3 0 32,-2 20 0,1-20 32,-1 0-32,0 19 0,-19-19 64,1 0-32,-23 0 0,-18-19 97,0 19 63,0 0-32,-18-20-96,-2 0-128,-1 0 192,-19-19 32,22 18 0,-23-18 33,1-1-65,-19-19 32,19 18-256,1 2 64,19 0 0,0 18-64,-1 1-385,21 1-480,0 19-768,0 0-1474,21 0-2147</inkml:trace>
  <inkml:trace contextRef="#ctx0" brushRef="#br1" timeOffset="163795.34">14054 9638 8936,'-20'-21'2114,"20"2"-1537,-20 19 992,20-20-192,0 20 1,-21 0-642,21 0-640,-18 20-64,18-1 289,-20 2 63,20 18-160,-21 1-32,21-20-95,0 19-194,0 1 482,0-20-481,0 20-417,21-21-287,-1 2-546,-2-2-928,3-19-3940</inkml:trace>
  <inkml:trace contextRef="#ctx0" brushRef="#br1" timeOffset="164141.37">14153 9916 10345,'0'19'1282,"0"-19"-1379,20 20 418,-1-20 960,1 0 64,0-20-512,0 20-545,0-19-31,-1-2 383,1 2 65,-20-1-289,0-20-96,0 20-95,0-19-33,-20-1-160,1 0-192,-1 20 160,0 1-160,0-2 224,20 21-481,-20 0 545,20 21-32,0 18-160,0-19 128,0 20 33,0-1-97,20 1-32,0-20 64,20 0-64,-21 0-129,1-1-159,0 2-545,1-21-640,-1 19-833,-20-19-2307</inkml:trace>
  <inkml:trace contextRef="#ctx0" brushRef="#br1" timeOffset="164373.4">14390 9638 4964,'20'0'6470,"1"0"-5957,-1 19 832,0 1-224,0 0-96,19 0-224,-19 20-449,0-1-160,0-19 97,-20 20-97,0-1-64,-20-18-160,20 18-96,-20-19-192,0-20-417,0 20-1057,-19 0-1953</inkml:trace>
  <inkml:trace contextRef="#ctx0" brushRef="#br1" timeOffset="165217.44">14927 9995 6277,'20'0'11339,"-20"0"-10506,0 0 608,0 0 513,0 0-1281,0-20-609,20 20-256,-20 20-609,0-20-1633,0 0-2275</inkml:trace>
  <inkml:trace contextRef="#ctx0" brushRef="#br1" timeOffset="165381.44">14907 10193 14862,'0'21'1313,"20"-21"-64,-20 20 1057,0-20-1281,0 0-737,0 0-288,0 19-544,0-19-737,0 0-865,0 0-3812</inkml:trace>
  <inkml:trace contextRef="#ctx0" brushRef="#br1" timeOffset="166147.5">15344 10094 16047,'0'0'672,"0"0"-640,0 0 1922,20 0-576,0 0-354,19 0-607,1 21-161,0-21-160,-1 0 0,1 0-640,-1 0-994,-19 0-704,1 0-1698,-21 19-7943</inkml:trace>
  <inkml:trace contextRef="#ctx0" brushRef="#br1" timeOffset="166298.51">15423 10214 11274,'-19'20'2467,"38"-1"-1827,1-19 1282,0 20 32,20-20-673,-1 0-544,1 0-577,-1 0-224,-19 0-1057,1 0-1153,-21 0-3556</inkml:trace>
  <inkml:trace contextRef="#ctx0" brushRef="#br1" timeOffset="167214.56">16534 9995 9480,'21'0'1250,"-21"0"639,0 0 257,0 0-928,0 0-770,0 0-256,-21 20 0,3 0 161,-23 19-97,21 2-160,-18-22 0,-3 21 32,21 0 161,-19-20-1,-1-1 64,20 1 33,0-20-161,20 0 32,0 20-320,20-20 288,0 0-128,20 0-64,19 0-32,0 0-32,-19 0 128,19 0-128,2 0-64,-22 20-32,1-20 160,0 0-64,-21 0 96,1 0-128,-20-20 192,20 20 96,-20-20 65,-20 0 127,20-19 0,-39 18-159,19-18-225,0 19 32,-20-20-192,21 20-161,19 1-415,0-1-706,0 0-1120,0 20-2114</inkml:trace>
  <inkml:trace contextRef="#ctx0" brushRef="#br1" timeOffset="167503.57">16972 9598 9737,'-21'0'672,"21"0"-1088,-18 0 960,-2 19 674,0 2-322,20-2-63,0 21 96,-21 0-128,21-20 96,21 19-513,-21-19-288,20 0-160,0 0-320,-2 0-513,3-1-1313,-1 2-4292</inkml:trace>
  <inkml:trace contextRef="#ctx0" brushRef="#br1" timeOffset="167841.6">17071 9876 9545,'20'0'-129,"0"0"-223,0 0 1633,-1-20-704,1 20-417,0-20-96,0 0 0,0 0 385,-20-19 415,0 19 1,0-20-384,0 20-65,0-19-256,-20 18-32,20 2 257,-20-1-129,20 20-256,-20 0-64,20 20 64,0-1 192,0 21 64,0 0 129,0 0-1,20-20-192,0 19-128,-20-19-32,20 0-32,-1 0-32,1 0-288,0-20-961,-20 0-1474,21 0-4580</inkml:trace>
  <inkml:trace contextRef="#ctx0" brushRef="#br1" timeOffset="168209.62">17389 9498 11402,'20'19'1410,"-20"2"191,20-21 321,-1 20-769,1 20-416,20-21-193,-20 21-63,-1 0-97,-19 0-128,0-1-288,0 1 32,0-20 32,-19 20-224,-1-21-224,0 21-129,0-20-480,0 0-96,1-20-608,-1 0-1571,20 20-8261</inkml:trace>
  <inkml:trace contextRef="#ctx0" brushRef="#br1" timeOffset="168852.65">17706 10154 9288,'0'0'5445,"0"-20"-4452,0 20 193,21 0 447,-3 0-192,2-19-384,41 19-416,-2 0-257,1 0-127,-1 0-161,0 0-96,1 0-128,-1 0-289,-18 0-864,-21 0-609,-2 0-1217,-18-21-2786</inkml:trace>
  <inkml:trace contextRef="#ctx0" brushRef="#br1" timeOffset="169025.66">17905 9995 13805,'0'60'1217,"20"-41"0,0 22 545,19-2-321,-19 0-800,20 2-545,-21-2-289,1-19-351,0 0-737,0 0-1250,1 0-4451</inkml:trace>
  <inkml:trace contextRef="#ctx0" brushRef="#br1" timeOffset="169781.71">19075 9776 9480,'0'-39'2243,"-18"19"-1827,-2 20 513,-1-20-289,1 20-159,0 0-193,-19 0-32,19 20 1,0 20 95,0-1-64,20 1 1,0 0-129,20 19-32,0 1-32,21 0-32,-3-21-32,3 21-32,-3 0 32,3-21 0,-21 1 0,0-20-32,-1 0 64,-19 0 385,-19-20 640,-1 19-32,-20-19-417,1-19-159,-22 19-289,23-20-96,-3-20-96,1 20 160,40 0-32,0 1-288,0-1-192,20-20-417,20 20-160,-1 20-224,1-20-769,1 1-896,-2-2-4678</inkml:trace>
  <inkml:trace contextRef="#ctx0" brushRef="#br1" timeOffset="170121.73">19413 9458 11370,'-20'-19'1922,"20"19"-1538,0 0 930,0 0 95,-20 19-448,20 1-609,-19 19-31,19 2-385,0 18 416,0-19-192,0 20-96,0-20-256,0-21-321,0 21-544,19-20-1153,1 0-2530</inkml:trace>
  <inkml:trace contextRef="#ctx0" brushRef="#br1" timeOffset="170467.75">19474 9816 13004,'0'0'384,"0"0"-256,0 0 865,18 0-160,3-20-545,-1 0-96,0-19 33,19 19 31,-19-20 96,-20 20-192,20-20-63,-20 1-65,0-1-64,-20 0-289,20 0 33,-20 21 320,20-2 160,0 21-128,-19 0 32,19 21 321,-20-2 31,20 21 33,0 0-193,0 20-128,0-20 32,20-1-192,-1 1 96,1 0-128,-20-21 160,20 21-320,0-20-64,0 0-577,-20-20-704,19 20-1442,-19-20-5669</inkml:trace>
  <inkml:trace contextRef="#ctx0" brushRef="#br1" timeOffset="170648.76">19731 9657 3651,'0'0'11499,"0"0"-11627,20 0 448,0 0 1346,-1 0-930,21 0-544,-19-19 257,17 19-481,3 0-481,-21 0-512,-20-21-1601,0 21-5830</inkml:trace>
  <inkml:trace contextRef="#ctx0" brushRef="#br1" timeOffset="170812.77">19871 9517 10922,'0'21'1697,"0"-1"-768,0 20 1185,0-21-320,18 21-1025,-18-20-609,0 20-224,20-20-641,-20 0-736,0-1-961,21 1-3268</inkml:trace>
  <inkml:trace contextRef="#ctx0" brushRef="#br1" timeOffset="171030.78">20128 9498 4772,'0'40'9417,"0"-20"-9161,0 0 417,0 19 1217,0-18-962,20 18-735,-20-19-1,0 0-128,0 0-416,0 0-225,0-1-1633,0-19-2979</inkml:trace>
  <inkml:trace contextRef="#ctx0" brushRef="#br1" timeOffset="171802.81">20327 9398 9961,'0'0'1025,"20"0"-384,-20 20 2177,20 1-1056,-20-2-449,20 1-288,-1 19-128,1 2-128,-20-21-97,20 19-191,-20 1-193,20 0-64,-20-20-224,-20 0 0,20 0 0,-20-1-192,0 1-545,20-20-832,-19 0-1186,-1 20-3298</inkml:trace>
  <inkml:trace contextRef="#ctx0" brushRef="#br1" timeOffset="172400.86">21061 9617 13965,'0'-19'1473,"0"19"-1345,-20 0 385,0 40 320,0-21-65,1 41-63,-1 19-417,20-19 129,-20 19-161,20 1-32,0-1-64,20-19-128,0 0 128,-1-21-160,1 1-96,20 0-288,-19-20-257,17-1-320,3 2-1345,-21-2-3107</inkml:trace>
  <inkml:trace contextRef="#ctx0" brushRef="#br1" timeOffset="172869.87">21776 10094 14573,'0'-39'1762,"-20"39"-1634,0-20 1121,-19 20 129,-1 0-674,-1 0-351,3 20-321,-3 19-32,3-18-32,17 18 64,1 0-32,20-18-96,20 18 31,19-19 65,-19-20-128,21 20 96,18-20 0,-19 0 32,-20 0-96,19-20 192,-19 0-32,0 1 129,-20-1 63,0-1-64,0 2 64,0-21-32,0 21-192,-20 19-32,20-21 0,0 21-64,0 21-32,0-21 288,20 39 65,0-19-1,-1-1 64,1 22-128,0-22-63,20 1-129,-1 0 0,-19 0-257,21-20-255,-41 20-481,20-20-801,-20 0-1761,0 0-9417</inkml:trace>
  <inkml:trace contextRef="#ctx0" brushRef="#br1" timeOffset="173568.92">22094 9558 9801,'-20'0'32,"20"0"-32,-20 20 1601,20 0 33,-21-1-577,3 21-32,18 0-449,-20 0-255,20-1-257,0 1 32,0-20-128,0 0-160,20 0-449,19-1-672,-19-19-1666,0 0-6118</inkml:trace>
  <inkml:trace contextRef="#ctx0" brushRef="#br1" timeOffset="173893.94">22153 9876 7879,'0'19'6790,"0"-19"-6661,0 0 319,20 0 897,0 0-672,0 0-449,-1 0-256,1-19-64,20-1-32,-20 0 64,-20 0-64,19-20 0,-19 21-1,0-1 33,0-20-64,0 20-256,-19-19 63,19 39 289,-20-21 96,0 21 32,20 21 129,0-2 159,-20 1-96,20 0-64,20 20 65,-20-20-97,20 19-160,0-19-192,-1 0-257,21 0-384,-19 0-448,-21-20-673,20 0-3106</inkml:trace>
  <inkml:trace contextRef="#ctx0" brushRef="#br1" timeOffset="174102.95">22471 9657 7719,'0'0'3235,"20"20"-3043,0 0 1730,-20 0 352,19 20-1057,1-21-897,-20 1-255,20 20-33,-20-20-32,-20-20-97,20 20-351,-20-1-609,1-19-673,19 0-1857</inkml:trace>
  <inkml:trace contextRef="#ctx0" brushRef="#br1" timeOffset="174470.97">22590 9598 5349,'0'0'6438,"0"0"-6054,-20 0 1089,40 0 225,-20 0-545,20 19-448,-1 2-193,1 18-352,0 1 1,0 0 127,0-1-160,1 21-96,-3-21 64,2 21 32,-20 0 96,0-1 33,0-18-1,0 18-64,-20-40-160,-19 22 64,19-22-128,0 1-160,-20 0-192,21 0-289,-1-20-448,0 0-1538,0 0-2465</inkml:trace>
  <inkml:trace contextRef="#ctx0" brushRef="#br1" timeOffset="174809.99">22847 9558 11627,'21'0'512,"-1"0"-160,0 0 2371,19 0-1122,1-20-800,0 20-256,-1 0-225,1 0-384,-1 0 448,-19 0-384,0 0-128,0 0-256,-20 0-609,-20 0-1794,0-21-3010</inkml:trace>
  <inkml:trace contextRef="#ctx0" brushRef="#br1" timeOffset="174975">23046 9558 8808,'20'40'1922,"-20"-21"96,20 2 896,-20 18-832,20-19-961,-20 0-704,0 0-97,20 19-352,-20-19 160,0 0-480,-20 20-961,20-20-1314,0 20-2690</inkml:trace>
  <inkml:trace contextRef="#ctx0" brushRef="#br1" timeOffset="175207.02">23463 10253 21716,'20'40'-737,"-20"-40"-1921,0 0 2562,0 0-2371</inkml:trace>
  <inkml:trace contextRef="#ctx0" brushRef="#br1" timeOffset="179470.26">10282 9916 10473,'-40'0'3203,"40"0"-3171,0 0 673,0 0 993,20 0-833,0 0-385,39 0-288,-19-21-32,19 21-32,1-19 353,-1-1-129,2 20-288,-22-20-416,-19 20-545,0 0-256,0 0-1025,-40 0-1409,0 0-5926</inkml:trace>
  <inkml:trace contextRef="#ctx0" brushRef="#br1" timeOffset="179751.28">10440 9677 8391,'20'-20'1826,"-20"20"-1409,-20 0 1440,1 20-1024,-1 0-481,-40 0-287,21 20-1,-21-21 96,21 21 737,-2-20-225,1 20-287,40-21-161,-18 2 64,18-2 32,18 1 1,2-20 31,21 20-128,-3-20 97,3 20-1,-1-20-256,-1 20-128,1-20-769,0 20-1954,-21 0-7206</inkml:trace>
  <inkml:trace contextRef="#ctx0" brushRef="#br1" timeOffset="181056.34">11671 10154 10537,'0'20'833,"0"-20"-769,-20 0 1025,20 0 64,-19 0-320,-1 0-544,0 0-289,-20 0-97,1 0 33,-1 0 0,-19 0-160,18 0-32,3 0 224,-3 0-224,1-20 63,1 20 97,-1 0 128,20 0 32,0 20 97,1-20-65,-1 0 0,20 0 32,0 19-32,-20-19 0,20 21-32,0-1-64,0-1 32,0 1-32,0 20 96,0 0-64,-21 0 0,21-1-32,0 21 32,-20-1-32,20 1 0,0-1 96,0-18-96,0 18 64,0-19-64,0-1 65,0 1-33,0-20 0,0 0 64,0 0-64,20-20 32,-20 20 32,0-20 192,0 0 129,21 0-289,-1 0 0,0 0-96,19 0-96,1 0 32,0 0-96,19 19 31,-18-19 33,17 0-64,1 0-64,2 21-96,-2-21 96,1 0 192,-1 0 0,0 0-32,-19 0-129,-20 0 65,1 0 96,-3 0 0,-18 0 32,0 0 65,20 0 223,-20 0-96,0 0-192,0-21 0,0 2 32,0-1 0,0 0 32,21-20-96,-21 20 64,0-39-64,0 19 0,0-19-64,0-1-160,0-20 64,0 41 128,-21-21 160,21 20 64,0 20-224,0 1 0,0-2 64,21 2 0,-21-1-32,20 0-32,0 0 32,-20 20 32,18-20-32,-18 0 32,21 20 32,-21-19 385,-21 19 255,3-20-223,-22 20-33,-1 0 513,-18 0-288,-20 20-513,0-20-96,-1 19-961,1 1-2242,20 0-11050</inkml:trace>
  <inkml:trace contextRef="#ctx0" brushRef="#br0" timeOffset="188083.75">3056 5226 5477,'0'0'897,"0"-19"-577,0 19 705,0 0-353,-20 0 610,20-21 191,0 21-512,-21 0-64,21 0 160,-18-20-192,18 20-353,-20 0-224,-1 0-288,-19 0-96,22 0-64,-43 20 96,21-20 64,-19 21 64,0-21 96,-22 0 161,22 0 31,-20 0 32,19 0-352,-19 0 32,40 0 32,-1 0 1,-1 0-97,3 0 192,18 0-96,20 0-128,-21 0-32,21 0 0,0 0-64,0 0-97,0 0 97,0 0 96,0 0 32,0 0 0,0 0 0,-20 19 64,20-19-32,0 20 32,0 19-64,0-18 0,0 18-32,0-19 32,0 20 0,0 0 0,0-1 0,0 21 0,0-20 0,20 19 32,-20 1-64,0-21 64,21 22 0,-21-3-64,0 2 32,0-20 32,0 20 129,0-1 63,20 1 0,-20 0-64,0 0-160,0-1 64,0 1-96,0-1 64,0 1 64,0-1 32,0 2-96,20-2-32,-20-19 0,0 19 64,0 1-64,0-21 65,0 21-194,0-1 97,0 1-96,0 0 160,-20-1-64,20-19 32,0 19 32,-20 1-32,20-1 0,-21 1 64,21-1-256,-20-18 128,20-1-64,0-2-128,0-17 160,0 19 160,-18 0 128,18 19 192,0-19-160,0 19-31,0-19-1,0 19 160,0 1-128,0 20-95,0-21 31,0 1 0,0 0 32,0-1 64,0 21 129,0-20-289,0-1 480,0 61-480,18-1-96,-18 0 96,20 0-160,-20-60 96,21 1-32,-21 0 32,20-1-32,-20 1-96,20-1 224,-20 1 129,0-1-482,18 2 514,-18-1-161,21-1 32,-21-19-224,20 19 64,-20-19-32,0 0-64,0 0 160,0-1 0,0 1-128,0 0 96,0-20 0,0 19-64,0 1 64,0-20-32,0 19-32,0-18-64,20-1 160,-20-1-64,0-19 32,0 20-32,0 0 0,0 0 32,0 0-160,0 0 32,0-1 0,0 2 32,0-21 96,0 0 0,0 19-64,0-19 0,20 20 64,-20-20 32,0 20-96,0 0-32,0 0-193,0-1 193,19 2-64,-19-2 160,0 1-96,0-20 64,0 21 32,0-21-32,0 0-32,0 19 96,0-19-32,0 0 96,0 20-64,0-20-96,0 0 161,0 0-33,0 20 64,20-20 32,-20 0-32,0 0 160,0 0-256,0 0 225,0 0-289,0 0 64,0 0 32,0 0-32,20 19 32,0-19-32,0 0 32,19 0 0,1 0 96,19 0-127,2 0 191,18 0-320,0 0 32,0-19 160,2-1-192,-23 20-321,1-20 97,2 20 192,-22-19 96,-19 19 0,0 0 0,0-21-32,0 21-32,-1 0-224,-19 0-129,20 0-191,-20 0-321,0-20-545,0 20-1440,0 0-4870</inkml:trace>
  <inkml:trace contextRef="#ctx0" brushRef="#br0" timeOffset="193396.06">495 11585 5765,'-21'20'1121,"3"-20"-224,18 0 897,0 0 576,0 0-737,0 0-448,-20 0-192,20 0-224,0 0-352,0 0-225,0 0 64,0 0-64,20 0-96,-2 0 64,3 0 33,-1 20-1,0-20-128,19 0-128,1 0 64,0 0 32,-1 0-64,1 0 32,-1 0-289,-19 0-159,-20 0-128,20 20-1,-20-20 64,0 0-127,21 0-225,-21 0-1986</inkml:trace>
  <inkml:trace contextRef="#ctx0" brushRef="#br0" timeOffset="193735.08">792 11465 10570,'-39'0'576,"39"0"-544,0 0 192,0 0 1025,0 0-192,0 0-448,0 21-257,19-21-63,1 19-1,0-19-32,21 0-128,-23 21 0,2-21 33,21 19-1,-21 1 32,-1-20 0,1 20 128,0 0-31,-20-20-97,0 20 64,0 0 64,0-1 97,0 1-257,-20-20-64,0 20 64,1 0-256,-1 0 32,0 0-737,-1-20-992,1 19-2275</inkml:trace>
  <inkml:trace contextRef="#ctx0" brushRef="#br0" timeOffset="194449.12">634 12936 10826,'-40'20'672,"40"-20"-511,-20 0 992,20 0 128,0 0-609,0 0-223,0 0-193,0 0 32,0 0-63,20 0 95,-20 0-64,0 0-64,20 0 33,0 0-33,0 0-96,-1 20 0,1-20 0,0 0 0,20 0-128,-21 0 64,1 0-64,21 0 32,-21-20-96,-2 20-160,2 0 0,1 0-193,-21 0-95,0 0-33,0 0 0,20 0-480,-20 0-1857,0 0-3204</inkml:trace>
  <inkml:trace contextRef="#ctx0" brushRef="#br0" timeOffset="194810.14">891 12776 7431,'-20'0'576,"20"0"-127,-18 0 1248,18 0-544,0 0-352,18 0-96,-18 0 95,0 0-95,20 0-224,1 20-257,-1-20-96,0 0-32,-1 0-96,1 21 64,0-21-64,0 20 32,0-20-32,-1 19-32,-19 1-64,20-20 96,-20 19 32,20 2 32,-20-21 64,0 20 64,0-20 225,0 20-1,-20 0 97,20-1-161,-20 1-288,1 0-96,-21 0-641,20 20-1249,0-20-2273</inkml:trace>
  <inkml:trace contextRef="#ctx0" brushRef="#br0" timeOffset="197692.3">8992 12280 3427,'0'0'2882,"0"0"-127,0 0-289,-20 0-544,20 0-448,0 0-257,20 0-481,-20 0-223,19 0 128,1 0-193,20 0 32,-1 0-223,41 0-1,-1 0-64,1 0-32,39 0-32,-20-20 97,0 20-161,1 0-257,-1 0 418,0 0-161,-20-20 0,0 20-224,2 0 96,-22 0 0,0 0-65,1 0 129,-20 0 0,-21 0-288,-19 0-545,0 0-704,0 20-1602,-19-20-3812</inkml:trace>
  <inkml:trace contextRef="#ctx0" brushRef="#br0" timeOffset="198396.34">9290 13432 10537,'-21'0'1186,"21"0"-322,-20 0 706,20 0-129,0 0-512,0 0-288,20 0 95,1 0-319,17 0-65,3 0 65,-3 0 31,43 0-32,-22 0-127,40 0-257,0 0 64,21 0-32,-1 0-64,1 0-64,18 0 160,-19 0-96,-20-19 0,0 19 0,-20-20 0,-18 20-96,-2 0-192,-39 0-353,0 0-1089,0 0-544,-40 20-2050</inkml:trace>
  <inkml:trace contextRef="#ctx0" brushRef="#br0" timeOffset="205920.77">6589 12319 2562,'-20'20'3555,"20"-20"-608,-19 0-705,19 0-544,0-20-225,-20 20-192,20 0-127,0 0-162,0 0-63,0 0-128,0 0-545,0 0 65,20 0 159,-1 0-160,1 20-191,20-20 31,19 0-128,40 0 32,-20 0 32,41 0 0,-21 0 0,20 0-96,1 0 0,-21 0-32,0 0-32,0 0-128,-19-20-97,-1 20-351,-19 0-289,-20 0-705,-21 20-1472,1-20-4582</inkml:trace>
  <inkml:trace contextRef="#ctx0" brushRef="#br0" timeOffset="-200712.65">15702 13214 2978,'-20'0'2915,"20"0"-3267,0 0 224,0 0 256,0 0 96,0 0 96,0 0 449,0 0 736,0 0 97,0 0-65,0 0-319,0 0-258,0 0-191,0 0-160,0 0-449,0 0-128,0 0-32,0 0-32,0 0 64,0 0 96,20 0 32,-20 0 32,0 0 1,0 0-1,0 0-224,0 0-64,0 0-161,0 0-95,0 0 128,0 0 32,0 0-385,18 0-800,-18 0-1922</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31:19.606"/>
    </inkml:context>
    <inkml:brush xml:id="br0">
      <inkml:brushProperty name="width" value="0.05292" units="cm"/>
      <inkml:brushProperty name="height" value="0.05292" units="cm"/>
      <inkml:brushProperty name="color" value="#0000FF"/>
    </inkml:brush>
  </inkml:definitions>
  <inkml:trace contextRef="#ctx0" brushRef="#br0">2460 10969 128,'21'0'2242,"-21"0"192,0 0-544,0 0-321,0 0-223,0 0 255,0 0-352,0 0-512,0 0-192,0 0-65,0 0-32,-21 0-127,21 0 31,-20 0-96,0 0-128,-19 0 65,-1 0-65,-19 0-128,-1 0-64,1 19 0,-2-19-65,2 21-31,-1-21 128,21 0 32,-40 0-64,-2 19-128,-18-19 160,0 0-64,0 0 96,20 0 0,0 0 0,20 20 0,-2-20 32,21 0-64,21 21 32,-1-21 0,0 0-32,0 0-128,20 0-64,0 0 159,0 19 65,0-19-32,20 0 0,-20 0 32,0 20 0,0-20 64,20 20 33,-20 0-1,20 0-64,-20 0-32,0 19 32,19-19 0,-19 20-32,0-1 32,0 1-32,20 19 32,-20-19-32,0 21 0,0-2 0,0 1-32,0-21 64,0 21-64,0-1 32,0 1 32,0 0-64,0 19 32,0-19 0,0 19 96,0-20-32,20 21 352,-20 19-320,0-19-96,0 0-32,0-1 32,0-20-32,0 1 32,0-1 32,0-18 0,0 17-32,20-17 0,-20-1 0,0-1 0,0 1 0,0 0 0,0-1-32,21-19 0,-21 20 0,20-20 32,-20 0 0,0-1 0,18 1 32,-18-20 0,20 21 0,-20-21-32,0 19 32,0 1 32,0-20-64,0 20-32,21-20 64,-21 19-32,0-19 0,0 21 33,0-21 31,0 20 0,0-20 0,0 19-64,0-19 32,0 21 32,20-21-32,-20 0 64,0 19 0,0-19-64,20 0-32,-1 0 0,-19 0 0,0 0 0,0 0 32,20 20 0,-20-20 0,20 0 96,0 0 0,-20 0 33,20 0 31,-1 0-32,1 20 0,0-20-32,0 0-64,0 20-32,19-20-32,-19 0 32,21 0-32,-3 0-32,3 0 96,-3 0-32,23 20-32,-22-20 96,1 0-64,0 20-32,19-20 64,-18 0 33,-3 0-97,3 0 64,-1 20-64,-1-20 32,21 19-64,-1-19 64,0 0-257,-19 0 161,19 0 96,-19 0-192,1 0 128,-23 0-160,3 20 32,-1-20 64,0 0 96,0 0-32,-20 0 96,0 0-64,19 0 32,-19 0-32,0 0 96,20 0 32,-20 0 32,0 0-32,0 0 0,0 0-224,0-20 128,0 20-96,0-19-32,0-1 0,0 0-32,0 0 96,0-20 0,0 1 32,0-1 0,0-1 32,0-18-64,0 19 64,-20-19-32,20-1 0,0 1-32,-19-1-64,19-19-64,-20-1 64,20-20 96,0 21 32,-20 0 0,20 0 0,0 19 32,-20 0-64,20-20 0,0 1 0,0 0 0,0-1 32,0 21-32,0-1-64,0-20 64,0 21-288,0-20-225,-21-1 225,3 21 224,-2-21 64,-1 40 320,21-19 64,-20 19 33,0 20-129,20-20 96,0 20 1,-18-19-129,18 19-160,0-20-32,0 20-128,0 1 128,0-1 0,0 0-160,0 20 32,0-20 128,18 20-32,-18-20-160,0 20 32,0 0 0,0 0 96,0 0 64,0 0-32,0 0-32,0 0-32,0 0 128,0 0-192,0-20 224,0 20-160,20 0 32,-20-19-192,0 19 288,0 0-160,0-21-128,-20 21 32,20 0-1,0 0 97,0 0 32,0 0-32,0 0-64,0 0-1025,0 0-1441,0 0-1250</inkml:trace>
  <inkml:trace contextRef="#ctx0" brushRef="#br0" timeOffset="2706.15">15741 13333 928,'0'0'1666,"0"0"512,-21 0-641,21 0-255,0 0-257,0 0-257,0 0 193,0 0-96,0 0 32,21 0-96,-21 0-193,20 0-159,-20 0 31,20 0-127,0 0-97,-1 0-64,21 0-32,-20 0-96,19 0 0,1 0-64,1 0 0,-3 0 0,23 0 0,-23-20 0,23 20-32,-22 0 0,1 0 0,19-19 64,-19 19-64,19 0 64,2 0-64,-2-21 96,20 21-96,1-20 32,-1 20 32,0 0-32,0-19 0,21 19 0,-1-20 0,0 20 32,0-20-32,1 0 0,-1 20 32,20-20 32,-20 20 0,21-20-32,-1 20 0,0-19 32,19 19-64,-18-20 0,-1 20 33,21-20-1,-21 20-32,19-20 32,-19 0-32,21 20 0,-22 0 0,21-20 0,-19 20 0,19-20 0,-21 20 0,22-19 0,-1 19 32,-21-20-32,22 20-32,-21 0 32,20 0 0,-21-20-32,22 20-33,-1 0 65,-1 0 65,2-20-33,-1 20-32,-21-21 0,2 21 32,-1-19 0,-40 19-64,2-20 0,-2 20-321,-41-19-672,3 19-800,-41-20-2275</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1:34:05.926"/>
    </inkml:context>
    <inkml:brush xml:id="br0">
      <inkml:brushProperty name="width" value="0.05292" units="cm"/>
      <inkml:brushProperty name="height" value="0.05292" units="cm"/>
      <inkml:brushProperty name="color" value="#0000FF"/>
    </inkml:brush>
  </inkml:definitions>
  <inkml:trace contextRef="#ctx0" brushRef="#br0">2877 11605 9769,'-20'0'352,"20"-20"-224,0 20 1698,-20 0 128,20 0-801,0 0-577,0 0-255,0 0-129,0-20-64,20 20 64,0 0-96,1-20-32,-3 20-32,22 20-64,-19-20 0,17 20 64,-17-20 0,-1 20 64,0 0-224,0 19 128,-20-19 64,-20 20-64,0 0-64,0-1 192,-1-19 33,-17 0 95,17 0 64,21 0-96,-20-20 1,20 19-193,0-19 288,0 21 96,20-21-159,21 0-161,-2 0-64,1 0-192,-1 0-929,1 0-705,0 19-2146</inkml:trace>
  <inkml:trace contextRef="#ctx0" brushRef="#br0" timeOffset="3051.17">891 4768 10153,'-20'0'801,"20"21"-385,-18-21 641,18 0-160,0 0 256,0 0-320,0 0-545,0 0 33,0 0 63,18-21-128,23 2-32,-21-1 1,19-1-1,1 2-96,0-1-32,19-19-32,-19 18-32,19-18-128,-18 19-288,-3-20-545,3 20-673,-1 1-1088,-21-1-4197</inkml:trace>
  <inkml:trace contextRef="#ctx0" brushRef="#br0" timeOffset="3296.18">1250 4371 11562,'-21'0'225,"21"0"-706,0-19 481,0 19 321,21-21 223,17 21 193,3-19-385,-1-2-96,-1 2-160,1 19-64,-1 0 0,1 0 65,0 19-33,-21 2 64,1 19 128,0-21 64,-20 21 129,-20 0-97,0-1 32,1 1 65,-1 0-225,0-1-256,0 1-609,0-20-2530</inkml:trace>
  <inkml:trace contextRef="#ctx0" brushRef="#br0" timeOffset="4225.24">6311 11526 13228,'-40'0'224,"40"0"-64,0 0 1,0 0 95,0 0 0,20 0 321,21 0-321,-21 19-160,39-19-96,-39 20 0,19 0 32,1 0-64,-20 0 64,0 19-128,-20-19 96,-20 20 0,0-20 64,-20 19 64,1-19 64,-1 0 161,19 0-97,3 0-128,-2-20-192,40 20 32,-2-20 128,3 19 0,39-19-64,-21 0-801,21-19-512,-21 19-865,1 0-4004</inkml:trace>
  <inkml:trace contextRef="#ctx0" brushRef="#br0" timeOffset="6411.36">9885 11465 13805,'-20'0'352,"20"0"-256,0 0-160,0 0 160,0 0 288,20 0 289,19 21-257,-19-21-287,20 19-97,-1 2-32,-19-2 32,20 1-32,-19 0 0,-21 0-129,0 20 33,-21-21 192,1 1 129,0 20 31,-19-20 224,19 0 161,0-1-353,0-19-160,20 20-128,0 0-160,20-20 96,0 20-192,19-20-609,1 0-897,19 0-2017</inkml:trace>
  <inkml:trace contextRef="#ctx0" brushRef="#br0" timeOffset="8636.49">13438 11366 11242,'0'-20'929,"0"20"64,0-20-64,0 20 608,-20 0-288,20-20-448,0 20-320,0 0-161,0 0-64,0 0 65,0 20-321,0-20 96,0 40-64,-20 19 128,20 2-96,0-2-32,0 21-32,0-21-256,0 1-897,0-1-1346,20-19-4740</inkml:trace>
  <inkml:trace contextRef="#ctx0" brushRef="#br0" timeOffset="11107.63">6212 12260 14669,'-20'20'353,"20"-20"-545,0 0 320,20 0 416,21 20 65,17-20-65,-17 19-512,18-19 0,-19-19 0,19 19-32,-19 0-224,-1 0-416,-19 0-770,0 0-1761,-20 0-6406</inkml:trace>
  <inkml:trace contextRef="#ctx0" brushRef="#br0" timeOffset="11893.68">9666 12240 5509,'0'0'4164,"0"0"-3107,0 0 832,0 0 257,0 0-800,0 0-930,21 0-64,-1 0 385,-2 0-32,23 0-225,18 0-255,1 20-450,-1-20 514,1 20-225,-1-20-160,0 0-417,-19 0-288,-19 0-448,-1 0-481,-20 0-1825</inkml:trace>
  <inkml:trace contextRef="#ctx0" brushRef="#br0" timeOffset="12512.71">2916 12379 10185,'-18'0'2114,"18"0"-1954,0-19 161,0 19 672,0 0-225,18 0-95,22 0-449,1 0-160,18 19-32,-19-19-32,19 0-192,0 0-513,-19 0-736,0 0-1153,-1 0-4837</inkml:trace>
  <inkml:trace contextRef="#ctx0" brushRef="#br0" timeOffset="15072.84">3036 2086 7815,'-39'0'288,"19"-20"-192,-1 20-96,-19-19 961,1 19 224,-1-20-32,0 0-352,-19 20-288,0 0-417,-1 20-160,-20-20-129,1 39-159,0-19 32,-20 20 96,18 0 96,23-1 128,-1 1 0,18 1 96,-19-3-32,1 2-96,0 20 32,-40-1 32,18 21-32,2 0 0,0-2 0,20-17 160,-1 18 160,21 0 161,-1 1-225,19-1-64,1 0-96,20 2-32,0-2-32,0 20 32,0-19-32,20-1-32,1 21-96,19-21 32,-1 0 96,1 1 0,19-1 192,-19-19 33,19 20 63,2-21-128,-2 1-32,20-1 64,20 1-127,0 20-1,0-21-64,21 1 0,-1-1 0,21-19 0,-41 0-64,19-20 64,-19 20-32,2-21 64,16 2 0,-17 18 128,39-19-128,-19 0 0,18 0-64,-19 0 32,0 0 32,21-20-160,-21 19 64,19-19-96,2 0 96,-21 0 32,19 0 32,2 0-32,-21 0 128,19 0-192,-19 0 96,21 0 64,-2 0 0,1 0-32,-19 0-32,19 0-64,-1 0 32,2-19 0,-2 19 0,1-20-128,1 0 352,-21 20-480,19-20 416,-18 0-128,-1 20-32,20-20 32,-21 1 0,2 19-32,-1-20 33,0 20-66,1-21 66,-2 21-66,-18 0 33,0 0 0,17 0-32,-17 0 64,-1-19-32,0 19 0,0 0 0,1 0 0,19 0 0,-20 0 33,0 0-1,21-21 0,-21 21 96,20 0-128,-19 0-64,19 0 64,0 0 64,1-19-128,-2 19 64,1-20-32,0-1 32,21 2 32,-22-1-32,1 0 0,21 1 64,-21-2-32,19 2 0,-19-1-64,21 0 32,-21-20-96,1 20 96,-3-19-64,-17 19 32,19-20-33,-20 1-31,-20-1 96,20-20-32,-18 20 64,-2 0-32,-20-19 0,2 0 64,-3 18-32,-37-18 65,19-1 31,-40 1-64,0-1 32,0 0 0,0-19-96,-40 20 0,19-21 0,-17 20-96,-3-19-64,-18-1 32,-1 1 64,-19 19-1,18 0 97,-38-19-32,20 19 0,-20 1 0,20 19 0,-20-19-64,-21-2 32,21 2 0,-20-1-32,-1 1 64,-18-1 32,19 21-32,-21-1 64,2 0-64,-1 0 0,-19 21 0,-2-21-64,2 0-64,-2 20-96,2 0-64,-20 1 128,18-21-65,-18 20 65,0 0 128,18 0 0,-18 1 96,-1 19-96,1-20 128,-2 20 64,2 0-128,20-20 0,-22 20-32,2 0-32,-1 0 32,1 0 0,18 0-32,-18 0 96,20 0-96,-22 0 64,2 0-32,20 0 0,-2 0 0,-18 20-32,20-20 32,-22 0-32,22 20 32,-2-20-32,2 0 32,0 19 0,-22-19 0,22 20 32,-21-20 97,0 20-33,20 0 192,0-20 192,1 20-287,-21-20-97,20 0 128,21 20-128,-22-1 0,22-19-64,-22 20 32,22 0 160,19 0-320,20-20-1185,20 20-3235</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1:34:46.49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FFFF"/>
    </inkml:brush>
    <inkml:brush xml:id="br4">
      <inkml:brushProperty name="width" value="0.05292" units="cm"/>
      <inkml:brushProperty name="height" value="0.05292" units="cm"/>
    </inkml:brush>
  </inkml:definitions>
  <inkml:trace contextRef="#ctx0" brushRef="#br0">2977 12181 9577,'0'0'1217,"-21"0"288,21 0 769,0 0-96,0 0-608,0 0-385,-20 0-160,20 0-256,0 0-97,0 0-223,0 0-257,0 0-192,0 0-96,0 0 96,20 19 32,1 1 0,-1 20 64,-2-20 0,3 0-96,19 19 160,-1-18-128,1 18 64,0 0-128,19 2 64,-19-2-64,19 1-160,-18-20-64,-3 20-161,3-20-159,-21-1-289,-1 1-448,-19 0-513,20-20-608,-20 20-225,0-20-6790</inkml:trace>
  <inkml:trace contextRef="#ctx0" brushRef="#br0" timeOffset="238.01">3412 12360 10313,'0'-41'3267,"-18"41"-2882,18-19 1024,-20 19-224,20 0-576,-21 0-161,-19 19 193,21 22-161,-21-2-63,20 0-321,-19 2-64,19-2-64,0 1-321,0 0-704,0 0-192,20-21-1121,-19 1-1794</inkml:trace>
  <inkml:trace contextRef="#ctx0" brushRef="#br0" timeOffset="635.03">3750 11664 12139,'-20'-19'577,"0"19"-33,20 0 1250,-19 0-385,-1 19-448,20-19-769,-20 40 32,20 0 65,-20-1-257,20 1-32,0-20 32,0 20-128,20 0 96,-20-21-417,20 21-287,0-20-289,-1 0-513,21-20-768,-20 0-4100</inkml:trace>
  <inkml:trace contextRef="#ctx0" brushRef="#br0" timeOffset="808.04">3890 11843 15342,'0'40'416,"0"-40"-736,0 19 448,0-19 0,0 21-416,0 17-1249,20-17-449,-1-1-2723</inkml:trace>
  <inkml:trace contextRef="#ctx0" brushRef="#br0" timeOffset="959.05">3910 11724 16079,'0'-20'-929,"0"20"-2434,0 0 2722,0 0 32,0 0-6501</inkml:trace>
  <inkml:trace contextRef="#ctx0" brushRef="#br0" timeOffset="1169.06">4028 11625 15438,'0'0'0,"0"0"769,20 0 1121,-20 0-1250,20 20-416,0-1-95,0 21 31,-1 0 0,-19-1-160,0 1 128,0 0-128,0-1-512,-19 1-578,-1 0-863,20-20-1635</inkml:trace>
  <inkml:trace contextRef="#ctx0" brushRef="#br0" timeOffset="1652.09">4307 12479 16303,'18'0'288,"3"0"-320,-42 0 352,21 20 449,-18 20 0,-2-21-673,-21 21-320,21 0 0,-19-1-609,19 21-1473,-20-40-3043</inkml:trace>
  <inkml:trace contextRef="#ctx0" brushRef="#br0" timeOffset="2106.12">4724 12300 16783,'18'-20'-32,"-36"0"353,-22 40 543,19 0 1,21-1-640,-20 1-290,20 1 194,0-2-65,0 21-64,0 0 0,20 0 64,1-21-128,19 2 128,-22-21-64,23 0 32,-1 0 160,-21-21-320,21 2 544,-20-1-192,0-21-95,-20 22 31,19-21-353,-19 21 226,0 19-226,-19 0 97,19 19 96,0 1-64,0 40 64,19-20-64,-19 19-32,20 21 32,-20-21 0,20 1 64,-20 0 160,0-1 224,-20 1 321,0-20 64,1-21-97,-21 1-415,0 0-321,1-20-481,-1-20-384,19-19-672,-17-1-1378,38-20-4676</inkml:trace>
  <inkml:trace contextRef="#ctx0" brushRef="#br0" timeOffset="2388.13">5160 11724 12555,'0'-20'1922,"-21"20"-1249,21 0 640,-18 40 737,-2-1-673,20 1-704,-21 20-257,21-1-223,0-19-129,0 20-96,21-40-129,-1 19-159,-2-19-160,3-20-449,19 0-929,-20-20-2018</inkml:trace>
  <inkml:trace contextRef="#ctx0" brushRef="#br0" timeOffset="2547.14">5279 11902 15919,'0'40'288,"0"-21"-288,0 2 384,0-1-160,20 0-576,0 0-1121,-20-20-609,19 0-2627</inkml:trace>
  <inkml:trace contextRef="#ctx0" brushRef="#br0" timeOffset="2683.15">5319 11783 16079,'-20'0'608,"0"0"-2273,20 0-385,0 0-641,0 0-5573</inkml:trace>
  <inkml:trace contextRef="#ctx0" brushRef="#br0" timeOffset="2893.16">5457 11664 15983,'41'20'1089,"-21"0"-449,18 0 706,-17 20-225,19 19-449,-20 1-480,-1-1-192,1 1 97,0 0-162,-20-1 1,-20 1-256,0-1-288,-19-19-674,19-1-1440,-21-19-4773</inkml:trace>
  <inkml:trace contextRef="#ctx0" brushRef="#br0" timeOffset="3533.2">2619 11883 13516,'-39'19'96,"-2"2"-160,1 17-32,22 3 128,-23 19 96,21 19 33,20 0 31,-20 1 224,20-20 97,0-1-161,20 21-256,0-1 64,21 20-416,17 0-225,-17-19-223,18-20-2179,20-20-8294</inkml:trace>
  <inkml:trace contextRef="#ctx0" brushRef="#br0" timeOffset="4073.23">6053 11664 10473,'0'-19'1890,"0"19"-737,0 0 449,0 0-161,0 19-192,20 1-672,0 20 448,0 0-513,19 19 1,1 1-97,-20-1-95,21 21-161,-23 19-96,2-20 96,-20 1-32,0 0-160,-20-21 32,2 1-160,-3 0-64,1 19-513,-20-20-736,1 1-1410,-21 20-2851</inkml:trace>
  <inkml:trace contextRef="#ctx0" brushRef="#br0" timeOffset="4728.26">3056 13015 13708,'-20'0'1410,"20"0"-289,-21 0 673,3 0-257,18 0-160,-20 0-928,-1-20-449,21 20 64,21 0 160,-1 0 64,19 20-224,1-20 32,39 0 193,0 0-193,0 0-96,20 0 96,1 0-96,-1 0-96,-19 20-96,-1-20-225,-20 0-960,-18 0-1602,-21 0-2434</inkml:trace>
  <inkml:trace contextRef="#ctx0" brushRef="#br0" timeOffset="5639.32">2956 11883 11114,'0'0'32,"0"0"-96,0 0 1762,0 0-65,-20 0-608,20 0 0,0 0 64,0 0-224,0 0-192,0 0-225,0 0-128,-20 0-160,20 0-160,0-20-32,0 20-96,20-40 96,-20 20-256,20-19 480,21-21-224,-2 20 0,1-19 128,-1-1-96,1 1 64,19-2-64,-19 2 0,0 19 32,-1 1 32,-19-1-96,1 20 128,-21 0-96,0 20-96,0 0 32,-21-19 32,21 19 0,0 0-288,-20 0-225,20-20-319,0 20-193,20 0-449,-20-20-864,21 0-2755</inkml:trace>
  <inkml:trace contextRef="#ctx0" brushRef="#br0" timeOffset="5956.34">3195 11108 11755,'0'0'1217,"0"0"-96,0 0 993,19-20-1121,-19 1-481,40 19 1,-20-21 95,0 1-127,19 1-1,2-2-95,-3 2-129,3-21 160,-1 20 33,-1-20-1,-19 20-320,0 20 64,-20 0 193,0 0-97,0 0-64,0 0-128,0 20-288,-20 0 256,20 20-96,0 0 0,20 0-416,-20-1-481,0 21-480,0-20-994,0 0-1729</inkml:trace>
  <inkml:trace contextRef="#ctx0" brushRef="#br0" timeOffset="7034.4">3353 11267 4292,'-20'0'-64,"20"20"-417,0-20 1122,0 0 704,0 0-320,0-20 288,0 20 801,0 0-352,0 0-513,0 0 0,0 0-192,0 0-416,0 0-97,0 0-63,0 0-97,0-20-96,0 20-192,20-20 161,1-19 31,-1-1 257,-2 0-97,23 1 161,-21-21-289,19 20-128,1-20 0,-20 0-32,0 1-64,-1 19-64,1 1 33,-20 19-65,0-1-33,0 2-127,0 19-256,0 0-65,0 0-319,0 0-225,0 0-449,0 0-1152,0 0-1986</inkml:trace>
  <inkml:trace contextRef="#ctx0" brushRef="#br0" timeOffset="7388.42">3214 10969 13612,'-19'19'961,"19"-19"-961,0 0 1217,0-19 545,39-1-929,1 0-481,-1-20-224,22 0 97,-3 1 95,-17-1 64,18 20-160,-19-19-159,-20 19 31,-20 20 64,19-21-96,-19 21-32,0 0 0,0 0-64,0 0-192,0 21 288,20-1 32,-20 19 0,20-19-128,0 20 64,0-1 160,-20 1-256,19 0 64,1 0 96,-20-21-128,20 21-96,0-20-256,-20 1-705,0-2-1218,0 1-1793</inkml:trace>
  <inkml:trace contextRef="#ctx0" brushRef="#br0" timeOffset="8109.46">4445 9121 9961,'0'-21'3683,"0"21"-3266,-20 0 736,1 0 384,19 0-576,-20 0-672,0 21-193,20 18 128,-20-19 128,-1 20-128,21 0-63,0-1-161,0 1 96,21 0-192,-1-1-129,0-18-447,0-2-321,-1 1-545,21-20-928,-20 0-9449</inkml:trace>
  <inkml:trace contextRef="#ctx0" brushRef="#br0" timeOffset="8289.44">4605 9260 15022,'20'0'1473,"-20"19"-1761,0 1 736,0-20 353,0 20-737,18 0-96,-18 0-512,20 0-481,-20-1-1250,0-19-5444</inkml:trace>
  <inkml:trace contextRef="#ctx0" brushRef="#br0" timeOffset="8434.48">4605 9100 16303,'-41'0'0,"41"0"-256,0 0 192,0 0-1378,20 0-1537</inkml:trace>
  <inkml:trace contextRef="#ctx0" brushRef="#br0" timeOffset="8628.49">4742 9081 12523,'41'19'1346,"-21"2"351,0-2-736,-1 1-609,1 20 129,0 0-225,-20-20-64,0 19 33,0 1-193,-20-20 32,0 0-289,1-1-223,-1 1-1378,0 1-3459</inkml:trace>
  <inkml:trace contextRef="#ctx0" brushRef="#br0" timeOffset="9465.54">4346 5803 9256,'-21'-20'3043,"21"20"-2947,-18 20 673,18-20 0,-20 19-65,20-19-415,0 20-257,-20-1-32,20 22 0,0-22 96,20 1 160,-20 20-224,20-20-32,-2 0-96,3-1-513,19 1-640,-20-20-1922,-1 0-6982</inkml:trace>
  <inkml:trace contextRef="#ctx0" brushRef="#br0" timeOffset="9631.54">4505 5861 15470,'0'21'160,"0"-1"-64,0-20 769,0 19-673,0 1-224,0-20-736,19 20-578,1-20-1152,-20 0-6631</inkml:trace>
  <inkml:trace contextRef="#ctx0" brushRef="#br0" timeOffset="9789.54">4505 5684 13004,'-20'0'1185,"0"0"-1762,20 0-223,0 0-1378,0 0-7464</inkml:trace>
  <inkml:trace contextRef="#ctx0" brushRef="#br0" timeOffset="9984.57">4663 5684 16815,'41'19'1025,"-21"1"96,-2-1 33,3 1-386,-1 1-479,0 18-257,0 0-129,-20 2-415,0-2-545,0-19-545,-20 20-992,0-20-2146</inkml:trace>
  <inkml:trace contextRef="#ctx0" brushRef="#br0" timeOffset="34608.97">8733 5961 1729,'-20'-20'2338,"20"20"65,-19 0-193,19 0-417,0 0-319,-20 0-33,20 0-64,-20 0-95,20 0-97,0 0-384,20 0-513,0 0-192,-1 0 192,21 0-160,1 0-192,-3 0-32,3 20-96,-21 0-96,19 0-289,-19 0 257,-20-1 128,0 21 128,0-20 0,-20 0 64,-1 20 0,3-21 64,-2 21 128,-1-20 32,1 1-96,20-21-96,0 19 224,0-19-95,20 20 31,1 0-160,-1-20 64,19 0-64,-19 19 64,20-19-64,-21 0-64,1 0-352,-20 0-353,20 0-640,-20 0-930,-20-19-5444</inkml:trace>
  <inkml:trace contextRef="#ctx0" brushRef="#br0" timeOffset="34795.99">8654 6239 11274,'0'-20'481,"20"20"223,0-19 962,19 19-481,22-21-512,-23 21-289,3-19-384,-3 19-160,3 0-417,-21 0-512,0 0-1153,-1-20-2979</inkml:trace>
  <inkml:trace contextRef="#ctx0" brushRef="#br0" timeOffset="35151.01">9031 5643 9160,'0'-20'481,"0"20"-257,0 0 1505,0 0-672,-20 0-704,20 20 319,0 0-63,0 20-129,0-20 97,0 19-289,0 2-160,0-22-64,20 20-64,0-18-160,0-1-160,0-20-160,-20 19-706,19-19-1312,1 0-5477</inkml:trace>
  <inkml:trace contextRef="#ctx0" brushRef="#br0" timeOffset="35438.01">9150 5684 9833,'40'-21'737,"-21"21"1216,1 0-447,0-20-898,0 20-447,-20 20-97,0-20-161,0 21-95,0-2 128,-20 1 32,0 19 0,0-18 64,20-21 160,-19 20 97,19-20-97,19 19 0,1-19-64,0 0 32,0 20-128,1-20-288,17 0-641,-17 0-800,-21 0-2435</inkml:trace>
  <inkml:trace contextRef="#ctx0" brushRef="#br0" timeOffset="35669.04">9369 5603 12651,'20'0'993,"-20"0"-1249,0 0 833,18 0 223,3 0-319,-21 20 95,20 0-287,0 0-129,-20 1-32,20 18-32,-20-20-64,0 22-128,0-21-352,0-1-353,-20 1-705,0-1-3939</inkml:trace>
  <inkml:trace contextRef="#ctx0" brushRef="#br0" timeOffset="35979.05">9328 6200 16495,'0'19'256,"0"1"-128,0 1 1218,0-2-513,0 1-545,0 0-256,21 20-96,-21-20-577,0-1-1088,0 1-1282,0 0-5253</inkml:trace>
  <inkml:trace contextRef="#ctx0" brushRef="#br0" timeOffset="37718.15">8753 9359 9929,'-20'0'1762,"0"0"-1250,20 0 1186,-19 0 544,19 0-833,0 20-928,19-20-289,1 0 224,0 0 33,21 0-385,17 0 32,-17 19-224,-23-19 96,23 20-193,-41 1 129,20-2 0,-20 21 128,-20 0 64,0 0 0,-1-1-128,3 1 128,-2 0-96,20-20 65,0-20-33,0 20 0,0-20 0,20 0 128,-2 0-384,3 0-193,-1 0-672,0 0-480,0-20-385,-20 20-1441,0 0-5670</inkml:trace>
  <inkml:trace contextRef="#ctx0" brushRef="#br0" timeOffset="37869.15">8674 9677 13388,'-20'0'2146,"40"0"-2114,0-20 609,-1 20 1024,21-19-1216,1-2-481,-3 2-160,3 19-833,-3 0-1185,-17-20-1602</inkml:trace>
  <inkml:trace contextRef="#ctx0" brushRef="#br0" timeOffset="38259.18">9130 9061 9384,'0'-20'1346,"0"20"-1186,0-20 1377,-20 20 481,20 0-833,0 0-736,0 20-65,0 0 161,-19 0 159,19 20-127,0-1-513,0-19-32,19 20 32,-19 0-96,20-21-160,0 1-577,0 0-576,0-20-545,-1 0-1665</inkml:trace>
  <inkml:trace contextRef="#ctx0" brushRef="#br0" timeOffset="39074.21">9308 9081 11434,'20'0'1858,"-20"0"-1794,0 0 1121,0 0 0,21 0-928,-1 0-129,0 19-128,-2-19-128,-18 21-161,21-21 33,-21 19 64,0 1 96,-21 0 96,21 0 64,-18 0 128,-2 0-32,20-20 0,0 20 1,0-20-65,0 0-128,0 0-97,20 0-543,-2 0-962,3 0-2177</inkml:trace>
  <inkml:trace contextRef="#ctx0" brushRef="#br0" timeOffset="39319.24">9448 9021 13292,'20'0'0,"0"20"96,0-20 993,-20 20-96,19 0-576,1-1-225,-20 2 0,0-2-64,0 21-32,0-20 0,0 0-192,0 0-352,-20 19-385,20-39-576,-19 20-1154,19 0-5380</inkml:trace>
  <inkml:trace contextRef="#ctx0" brushRef="#br0" timeOffset="39759.25">9269 9638 13965,'0'0'2242,"0"-21"-2242,0 21 961,21 0 640,-3 0-1088,23 0-385,-21 0-96,0 0-96,-2 21 32,3-2-96,-1 1-225,-20 0 129,-20 0 64,20 0 128,-21-20 256,3 20-96,-2-1 193,20-19 31,-20 20-32,20-20-64,0 20-159,20-20 95,0 0-64,-2 20-64,23-20-192,-1 0-160,-20 0-321,-1 0-864,1 0-1795,-20 0-5828</inkml:trace>
  <inkml:trace contextRef="#ctx0" brushRef="#br0" timeOffset="47058.68">9766 6100 384,'0'0'2114,"-21"0"-352,21 0 223,0 0 226,-20 0-258,20 0-319,0 0-97,-18 0-159,18 0 159,-20 0 33,20 0-289,0 0-320,0 0-289,0 0-319,0 0-225,20 0 128,-2 0-64,23 0-32,-21 0-192,19 0 64,1 20-32,0-20 32,19 0-32,-19 20-64,-1-20-96,1 0 128,-1 0-224,-19 0 64,0 0 64,1 0-257,-21 0-319,0 0-385,0 0-641,0 0-1249,-21-20-2082</inkml:trace>
  <inkml:trace contextRef="#ctx0" brushRef="#br0" timeOffset="47462.71">10063 6021 11947,'-20'0'672,"0"0"578,20 0 703,0 0-671,0 0-289,0 0-641,20 0-64,0 0 33,0 0-129,19 0-64,-19 19-96,21-19 32,-3 20-32,-17 0-64,19-20 96,-20 20-128,-1 0 96,21-20-96,-40 20-128,20-20 224,-20 20-64,0-20 192,0 19-32,-20-19 64,0 21 64,0-2-63,1 1-1,-1-20-32,0 21-128,0-2 64,-1-19-96,3 0-256,18 20-257,-20-20-512,20 0-928,0 0-1443,0 20-7270</inkml:trace>
  <inkml:trace contextRef="#ctx0" brushRef="#br0" timeOffset="48421.75">10936 6060 10249,'0'-20'2563,"-19"20"-1763,-1-19 1026,0 19-385,0 0-384,0 0-160,-19-20-416,19 20-321,-20 20 32,1-20-128,19 19-96,0 1 0,-1 0-96,21 0 128,0 20-64,0-20 32,41 20-32,-21-21 32,19 22 32,1-41-128,0 19 64,-1-19 64,-19 0 0,0 0 64,0-19 0,-1 19 0,1-21-32,-20-18 128,0 18-64,0-18 0,-20 19 64,20 0 129,-19 0 95,19 0 96,-20 20-191,20 0-33,0 0-352,0 20 32,0 0 128,20 0-64,-20 0 0,39 19 32,-19-18-32,21-2-96,-23 1-192,23 1-385,-21-2-448,0-19-1025,-1 0-1281,-19 20-8265</inkml:trace>
  <inkml:trace contextRef="#ctx0" brushRef="#br0" timeOffset="51804.96">11076 5544 9064,'0'-20'1057,"-21"20"929,21 0-288,0-20-385,-20 20-64,20 0-320,0 0-385,0 20-383,-18-20-65,18 20 32,0 20-64,0-21 0,0 21-64,0-20 0,0 20 0,0-20-32,18 19-96,2-18-513,1-1-416,-21-20-512,20 19-994,0-19-5733</inkml:trace>
  <inkml:trace contextRef="#ctx0" brushRef="#br0" timeOffset="52144.98">11175 5623 10537,'0'0'3908,"0"0"-4068,20 0 737,-20 0-97,20 0-352,0 0 192,-1 0-288,-19 0-128,20 20-128,-20 0 64,0 1 160,0-2 96,-20 1 96,20-20 65,-19 19 159,19 1 0,0-20-256,0 21-160,0-21 193,19 0 95,1 0-96,0 0-224,21 0-448,-23 0-802,2 0-671,0 0-3044</inkml:trace>
  <inkml:trace contextRef="#ctx0" brushRef="#br0" timeOffset="52483">11353 5524 13484,'0'0'1281,"0"0"-992,0 0 640,0 0-577,20 0 321,0 20-193,1 0-416,17-20-32,-17 20 32,-21 19-32,20-19 32,-20 0-96,20 1 32,-20-2-160,-20 1-128,20-1-161,-20 1-479,-1 1-1315,3-1-3298</inkml:trace>
  <inkml:trace contextRef="#ctx0" brushRef="#br0" timeOffset="54221.1">11335 6179 15022,'0'0'512,"0"0"1410,0-19 192,0 19-1153,0 0-352,0 19-257,0-19-96,18 21-192,-18-2 64,0 1-128,20 1-96,-20 18-384,0-19-609,0-1-1153,0-19-2211</inkml:trace>
  <inkml:trace contextRef="#ctx0" brushRef="#br0" timeOffset="54972.14">9845 9517 11498,'-20'21'673,"20"-21"929,0 0 1088,0 0-832,0 0-577,0 0-576,20 0-257,0 0-63,0 0-289,19 0-32,-19 0 0,20 0-192,19 0-161,-19 0-351,-1 0-225,-19 0-705,21 0-415,-21-21-1186,-20 21-5446</inkml:trace>
  <inkml:trace contextRef="#ctx0" brushRef="#br0" timeOffset="55224.15">10083 9418 12491,'0'0'1698,"0"0"-1538,21 0 1313,-3 0-319,22 21-386,-19-21-223,17 19-353,3 1-96,-21-20 0,0 20-96,-1-1 64,-19 2-32,0-1 64,0 0-64,0 0 129,-19-1 31,-21 2 0,20-21 0,-1 19-192,3-19 64,-2 20-416,20-20-929,0 0-1378,0 0-4227</inkml:trace>
  <inkml:trace contextRef="#ctx0" brushRef="#br0" timeOffset="56126.21">10818 9439 10698,'0'-21'2594,"0"1"-1793,-20 20 1217,0 0-609,0 0-896,0 0-385,1 0-192,-21 20 0,20 1 64,-1 18-32,3-19 32,18 20-65,0-20 65,0 20-224,18-21 32,23-19 0,-21 0 32,19 0 128,1 0 128,-20-19 128,0-1-64,-1 0 64,1 0 97,-20-1-161,0 2 0,-20-1 0,20 0-128,-19 20-32,19 0 32,-20 0-96,20 0 64,0 20 256,20 0-31,-1-1-33,1 2 32,0-1-128,0 0-96,19-20-64,1 20-96,-19-20-385,-1 0-576,18 0-897,-38-20-1857</inkml:trace>
  <inkml:trace contextRef="#ctx0" brushRef="#br0" timeOffset="56392.21">10997 9041 14381,'0'0'865,"0"-20"-705,-21 20 961,21 0-192,0 20-481,-20 0-63,20 0-65,0-1-224,0 21-64,0 0 0,20-20-352,1 0 288,-1 0-481,-2 0 1,2-20-129,1 0-352,-21 0-1281,20 0-5701</inkml:trace>
  <inkml:trace contextRef="#ctx0" brushRef="#br0" timeOffset="56905.25">11116 9061 4452,'0'0'2338,"0"0"352,0 0-95,19 0-1058,-19 0-512,20 0-224,-20 0-384,20 0-353,0 0-32,0 0 0,0 20-32,-20-20 128,0 19 64,0 2 192,0-2-95,-20-19-65,20 20 32,-20 0 32,20-20 33,-20 0-129,20 20-128,0-20-96,20 0 64,0 20-224,-20-20-385,20 0-384,-1 0-929,1 0-1441,-20 0-6118</inkml:trace>
  <inkml:trace contextRef="#ctx0" brushRef="#br0" timeOffset="57200.27">11274 9021 10345,'0'-20'1185,"0"20"-1121,20 0 1602,-20 20-257,20 0-416,-20-20-352,21 40-225,-21-21-127,18 2-129,-18-2-64,20 1-32,-20 20-192,0-20-705,0 0-640,0 0-129,-20-1-1217,20 1-3971</inkml:trace>
  <inkml:trace contextRef="#ctx0" brushRef="#br0" timeOffset="57655.28">11195 9558 11723,'0'0'3747,"0"0"-3715,0 0 1217,20 0-128,0 0-800,-1 0 63,21 0-256,-20 0-96,1 0-288,-3 20-289,2 0-127,-20-1-193,0 2 321,0-2 415,-20-19 193,2 20 129,-3 0 255,-19 0 353,20 0 160,20-20-289,0 0-287,0 0-129,0 0 32,40 0-128,-20 0-160,19 0-224,-19 0-416,0 0-610,1 20-1056,-1-20-2979</inkml:trace>
  <inkml:trace contextRef="#ctx0" brushRef="#br0" timeOffset="60497.46">15066 5822 14189,'-40'0'1666,"40"0"-1538,0 0 865,0 0-705,20 0-64,0 0 449,19 20-417,21-20-128,-1 0-96,-18 19-32,-21-19-96,19 21-64,-39-1-64,0-1-33,0 1 129,-19 0 320,-1 0-160,0 20 257,-21-21-97,21 1-32,20 0-128,0 0 64,20 0 64,0-20 1,1 20-129,19-20-321,-21 0-319,21 0-577,-20 0-1378,0 0-3491</inkml:trace>
  <inkml:trace contextRef="#ctx0" brushRef="#br0" timeOffset="60655.46">15125 6060 12139,'40'20'3331,"-19"-20"-3267,17-20 929,3 20-416,-1 0-481,-1-20-128,1 20-385,-20 0-1601,-1 0-2562</inkml:trace>
  <inkml:trace contextRef="#ctx0" brushRef="#br0" timeOffset="61189.49">15542 5584 6534,'0'0'3427,"-20"0"-1986,20 0 865,0 0-832,-19-20-257,19 20-320,-20 20-577,20-20-192,-20 19 161,20 21 31,0-20-96,0 20-160,0-1 64,20-19-128,0 1-64,-1-1-320,1-1-417,0-19-128,0 0-897,1 0-2145</inkml:trace>
  <inkml:trace contextRef="#ctx0" brushRef="#br0" timeOffset="62335.56">15702 5564 7591,'-20'0'4388,"20"0"-3459,0 0 1473,0 0-929,0 0-512,0 0-416,0 0-353,20 0-320,-20 0 160,18 0-64,3 0 0,-1 0 32,-20 20-128,0-20 128,0 19 32,0-19-32,0 0 96,0 20 64,0-20-96,-20 20-32,20-20-128,0 20-32,0-20 96,20 21-64,-20-2-160,20-19 159,0 20-63,-20-1 32,19 1 160,-19 1-32,0-1 192,-19-20 161,-1 19-193,0 1 0,0-20 0,-1 0-288,3 0-192,18 0-417,-20 0-1089,20 0-1281,-20 0-7270</inkml:trace>
  <inkml:trace contextRef="#ctx0" brushRef="#br0" timeOffset="62617.58">15860 5464 11851,'20'20'-224,"-20"-20"1216,20 20 97,-1 0-448,1 0-128,0 20-353,0-21-128,-20 1 32,21 20-64,-21-19 0,0-2-32,0 20 0,-21-19 160,21-20-64,-20 21-320,0-1-1442,0-1-4228</inkml:trace>
  <inkml:trace contextRef="#ctx0" brushRef="#br0" timeOffset="62899.59">15781 6140 13324,'0'20'2979,"0"-1"-3075,0-19 768,0 21 930,0 18-1025,0-18-385,0-2-192,20 1-1185,-20 0-2018,0-1-11658</inkml:trace>
  <inkml:trace contextRef="#ctx0" brushRef="#br0" timeOffset="63657.64">16317 5941 15054,'-40'0'544,"40"0"962,-20 0 31,20 0-672,0 0-481,20 0-159,0 0-65,0 0 64,19 0-256,-19 0 128,39 0-160,-19 0-192,1 0-161,-23 0-191,23 0-321,-21 0-384,0 0-898,-20 0-671,0 0-5638</inkml:trace>
  <inkml:trace contextRef="#ctx0" brushRef="#br0" timeOffset="63945.65">16455 5803 14285,'0'0'-160,"20"19"576,-20-19 1154,21 0-705,17 20 192,-17-20-609,19 19-192,19 2-320,-19-1 160,-1-1-32,1 1-96,-20-20-416,0 20-449,-1 0 224,-38 0 545,19-20 160,-40 20 32,20-1 353,-19-19 223,19 20-159,0-20-353,0 20-32,0-20-608,20 20-1090,0-20-1473,0 0-7239</inkml:trace>
  <inkml:trace contextRef="#ctx0" brushRef="#br0" timeOffset="65848.75">17310 5902 13004,'0'-20'384,"0"-1"1378,-21 21-321,21-19-704,-20 19-129,-19 0-319,19 0-321,-20 0 0,1 19 0,-1 22 32,0-22 64,21 21-192,19 0 96,0-20-65,0 19 65,39-19 0,1 0 0,-1 0-96,1 0 160,0-20-96,-1 0 128,2-20-128,-21 20 224,-2-20-128,2 0 32,-20-20 33,0 21 95,-20-1-96,20 0 32,-18 0 128,18 0 193,-20 20-1,20 0-64,0 0-223,0 0-161,0 20 224,20 0-32,-20 20-224,38-21 64,-17 1-64,19 0-128,-21 0-385,21 0-320,-20 0-480,0-20-1025,-1 20-1858</inkml:trace>
  <inkml:trace contextRef="#ctx0" brushRef="#br0" timeOffset="67443.85">17607 5484 10249,'0'-20'3620,"-20"20"-3204,20 0 1121,-20 0-608,0 20-320,1-20-225,19 40 33,0-20-289,-20 20 64,20-1-96,20 1-32,-20-19-64,19 18-416,1-20-417,0 1-352,0 1-673,19-1-1697</inkml:trace>
  <inkml:trace contextRef="#ctx0" brushRef="#br0" timeOffset="67810.87">17666 5544 14765,'0'-20'1218,"20"20"-1218,0-20 961,1 20-801,-3 0-128,2 0-64,1 0-32,-21 20-289,20-20-127,-20 20 95,0 0 289,0-20 160,-20 20-32,-1-1 193,21-19-65,-20 20-128,20 0-96,20-20 0,-20 20-128,21 1-97,-1-21-159,0 19 288,0 1 128,-20-20 96,0 19 192,0 1 128,0 1 225,-20-21 64,0 20-33,-21-20-287,21 0-321,2 0-161,-3 0-511,1 0-641,0 0-1154,20 0-4163</inkml:trace>
  <inkml:trace contextRef="#ctx0" brushRef="#br0" timeOffset="68049.89">17865 5504 12363,'20'0'1185,"0"-20"65,-20 20 543,20 20-1088,-20 0-65,20 0-127,-1 0-193,-19 19-224,20-19 97,-20 20-193,0-19 64,0 18-609,0-20-96,-20 1-159,1 1-674,19-1-1344,-20-20-6087</inkml:trace>
  <inkml:trace contextRef="#ctx0" brushRef="#br0" timeOffset="68402.89">17786 6060 14413,'0'20'224,"0"-20"865,0 20 833,0 0-1057,0 0 96,0 0-385,0 20-447,0-21-129,20 1-257,-20 20-896,0-20-929,20-20-1313,-20 20-5317</inkml:trace>
  <inkml:trace contextRef="#ctx0" brushRef="#br0" timeOffset="69238.95">15066 9220 13869,'-40'0'1249,"20"0"-897,20 0 929,0 0-512,0 0-417,20 0 1,0 0-193,20 0-64,19 0 0,-18 0-128,-23 20 0,2-20-64,0 20 32,-20-1 32,-20 1 128,20 0 0,-20 20 160,2-20 97,18-1-33,-21 1-96,21 1-192,21-2-96,-3 1 96,2 0-160,0-20-160,21 0-161,-21 0-416,-1 0-1088,-19 0-1186,0 0-6278</inkml:trace>
  <inkml:trace contextRef="#ctx0" brushRef="#br0" timeOffset="69390.95">15006 9418 14830,'0'0'2146,"20"0"-1986,20 0 1089,19 0-224,2-20-609,-23 20-352,23-19 32,-22 19-992,1-20-994,0 20-1602,-40-20-7814</inkml:trace>
  <inkml:trace contextRef="#ctx0" brushRef="#br0" timeOffset="69608.98">15483 8962 15822,'-20'0'769,"0"0"-128,20 19 1024,-20 1-704,20 0-929,0 0 417,0 20-513,0-21-64,20 21-577,0-20-704,0 0-577,0-20-865,-1 0-4292</inkml:trace>
  <inkml:trace contextRef="#ctx0" brushRef="#br0" timeOffset="69939">15522 8962 12684,'0'0'1441,"0"0"-1601,20 0 1057,-20 0-161,40 0-287,-19 0-193,-3 0-160,2 19-128,1-19-32,-21 20-64,0-20 0,0 20-32,0-20 63,0 20 97,0 0-64,0-20-32,20 20-192,0-20-64,-20 19 160,18-19 192,-18 0 64,0 0 512,0 21 609,-18-21-416,-2 0-32,0 0-289,-1 19-352,1-19-96,2 0-192,-3 0-449,21 20-512,0-20-897,0 0-960,0 0-2884</inkml:trace>
  <inkml:trace contextRef="#ctx0" brushRef="#br0" timeOffset="70169">15741 8922 13196,'20'-20'416,"0"20"737,-20 0 1154,20 0-1410,-20 0-193,19 20-287,-19-1-257,20 21 32,-20 0-96,0-20 0,0 20-224,0 0-513,-20-21-288,20 21-512,-19-20-545,-1 0-1057,0 0-6277</inkml:trace>
  <inkml:trace contextRef="#ctx0" brushRef="#br0" timeOffset="70516.03">15603 9458 11434,'-21'20'5670,"21"-20"-6087,21 0 609,-3 0 609,2 0-641,21 20 97,-21-20-418,-2 19-351,3 2 192,-21-1 256,0 0 64,-21 0 128,3-1 192,-2 2 321,0-2 191,-1 1-63,21 0-320,0-20-193,0 0 0,21 20-384,19-20-833,-1-20-1089,-19 20-1729</inkml:trace>
  <inkml:trace contextRef="#ctx0" brushRef="#br0" timeOffset="70710.03">15979 9439 16207,'0'0'672,"21"0"-800,-3 0 1826,22 0-865,1 0-417,-3-21-352,23 21-224,-22 0-961,1-20-1313,0 20-2371</inkml:trace>
  <inkml:trace contextRef="#ctx0" brushRef="#br0" timeOffset="70941.05">16237 9279 4452,'20'0'7495,"0"0"-7239,0 0 1506,19 20-129,1 0-480,1-20-224,-3 20-576,-18 0-321,-20 0 192,0-1 224,0 1-95,-20-20-65,-18 21 32,-3-2 161,1 1-97,21 0-288,-1-20 0,0 19-608,0-19-994,20 0-2433,20 0-10858</inkml:trace>
  <inkml:trace contextRef="#ctx0" brushRef="#br0" timeOffset="71497.08">17051 9319 8423,'-39'0'5253,"-1"0"-4452,1 0 544,-1 20-63,-1 0-706,2 0-320,-1 19-191,20-18-1,20 18-128,20-19-33,0-1-127,19 2 64,1-21 96,1 0-32,18 0 32,-19-21 128,-1 2-64,-19-1 64,0 0 0,-20 1 64,0-2 128,-20 1 161,0 1-129,20 19 193,-19 0-97,19 0-96,0 0-288,0 19 64,19 22 32,1-22-64,20 1-128,-1 0-288,-19-20-97,20 19-511,-20-19-258,-1 0-1088,1 0-2563</inkml:trace>
  <inkml:trace contextRef="#ctx0" brushRef="#br0" timeOffset="71706.1">17289 9001 16591,'0'20'1281,"-20"-20"-1345,20 20 833,-20 20 256,20-21-641,0 21-287,0 0-65,20-20-353,0 20-832,1-1-833,-1-19-961,-2-20-4259</inkml:trace>
  <inkml:trace contextRef="#ctx0" brushRef="#br0" timeOffset="72059.12">17429 8981 15118,'19'0'993,"-19"-19"-1314,40 19 834,-20 0-33,0 0-191,-1 19-257,1-19 0,0 20-160,-20-20-129,0 20 1,0 0 96,-20 0-32,20 0 32,-20-1 96,20 2 32,0-21 0,0 19 96,20-19 64,-20 0 64,20 0 96,0 20 97,-20-20 63,0 0-96,0 0 65,0 20 95,-20-20-576,0 20-32,-19 0-96,39 0-289,-20-20-512,20 0-576,0 0-641,0 0-1121,0 0-4100</inkml:trace>
  <inkml:trace contextRef="#ctx0" brushRef="#br0" timeOffset="72276.13">17686 9001 16335,'41'0'961,"-23"0"608,2 0 129,1 20-1154,-1 0-351,-20 0-1,0 19-96,0-18-192,-20 18-32,-1 1-417,21 0-672,-20-1-1506,2-19-2305</inkml:trace>
  <inkml:trace contextRef="#ctx0" brushRef="#br0" timeOffset="72507.14">17587 9558 12299,'20'20'2178,"-20"0"-1345,0-1 1697,0 2-640,0-2-1153,0 1-673,0 20-64,0-20-737,20-20-1088,-20 20-1379,0-20-11273</inkml:trace>
  <inkml:trace contextRef="#ctx0" brushRef="#br0" timeOffset="73466.2">20624 5783 9577,'0'-21'4804,"0"21"-4227,0 0 384,20 0 384,21 0-512,-3 0 96,3 0-385,-3 0-416,-17 0-192,-1 21 64,-20-1-64,0 19 320,-20 1-160,-1-1 65,-17 1-161,-3 0 96,21-1-96,20-19-64,-18 20-1,36-20-95,2 0-160,1-20-449,19 0-768,-1 0-1890,-19 0-9450</inkml:trace>
  <inkml:trace contextRef="#ctx0" brushRef="#br0" timeOffset="73617.2">20565 6040 15342,'0'0'448,"20"0"-512,19-19 865,22 19-352,-2-20-321,-19 20-128,19-20-737,-19 20-2050,-1-20-2786</inkml:trace>
  <inkml:trace contextRef="#ctx0" brushRef="#br0" timeOffset="73899.22">21082 5504 10537,'0'-20'385,"0"20"1665,0 0-32,0 0-1186,0 0-543,-21 20-1,1 0-64,20 20-96,0-20 0,0 19 1,0 1-65,20-19-64,-20-2-96,21 1-449,-1-1-288,-20 1-608,18-20-1922</inkml:trace>
  <inkml:trace contextRef="#ctx0" brushRef="#br0" timeOffset="74129.23">21240 5524 14349,'0'20'1185,"0"-20"-1505,-20 20 1313,20-20-224,0 20-385,0-1-96,0 1 0,20 0-255,0-20 127,0 20-320,0-20-257,-1 0-640,1 0-865,0 0-1024,-20 0-4518</inkml:trace>
  <inkml:trace contextRef="#ctx0" brushRef="#br0" timeOffset="74281.23">21339 5504 12940,'0'20'1185,"0"0"-929,0 20 865,-20-21-448,20 21-449,20 1-128,-20-22-384,20 20-1218,-20-19-1793</inkml:trace>
  <inkml:trace contextRef="#ctx0" brushRef="#br0" timeOffset="74663.27">21458 5484 2146,'0'20'10954,"20"-20"-11691,-20 20 1346,21-20 736,-3 20-192,2 0-480,-20 0-385,20 19-160,-20 1-192,21 20-320,-21-21-385,0 2-865,-21-22-1793,1 20-4901</inkml:trace>
  <inkml:trace contextRef="#ctx0" brushRef="#br0" timeOffset="74874.28">21260 6120 16912,'20'20'32,"0"0"1281,-20-1-288,0 2-513,0 18-480,0-18-320,0-2-1314,0 21-2081</inkml:trace>
  <inkml:trace contextRef="#ctx0" brushRef="#br0" timeOffset="75370.31">21716 6001 11691,'0'0'1377,"0"0"673,0 0 192,0 0-961,0 0-192,20 0 128,20 0-608,-1 0-321,1 0-128,21 0-128,-2 0-32,-19 0-224,19 0-256,-19 0-481,-21 0-320,1 0-930,0 0-960,-20 0-2626</inkml:trace>
  <inkml:trace contextRef="#ctx0" brushRef="#br0" timeOffset="75615.32">22054 5882 11659,'40'0'1121,"-1"20"-193,-19-20 866,20 19-801,-1-19-480,1 20-225,-20 0-224,19-20-64,-39 20-32,20 0 64,-40 19 64,1-19 0,-1 0 192,-40 0 129,41 0 191,-21 0-127,20-20-225,0 0-672,20 20-2307,0-20-5252</inkml:trace>
  <inkml:trace contextRef="#ctx0" brushRef="#br0" timeOffset="76250.36">22748 5921 14189,'-18'-19'352,"-3"19"609,-19 0-96,0 0-609,21 0 0,-21 19 225,20 21-225,0 0-192,1-20 0,19 19-96,19 1-96,1 0-320,0-20-1,20-20 289,-1 0-32,21 0-96,-39 0-33,17-20 225,-18-20 224,1 20 97,-21-20 191,0 21-96,-21-21-160,21 20 225,-20 0 352,0 20-65,20 0-287,0 0-257,0 20 352,0 0-31,20 20-97,21-1-128,-3-19-128,3 20-384,-1-20-225,-1 0-928,1-1-673,-20-19-1890</inkml:trace>
  <inkml:trace contextRef="#ctx0" brushRef="#br0" timeOffset="76632.38">23046 5464 96,'0'0'11563,"0"0"-11115,0 0 1346,0 0-385,-19 20-384,19 0-64,0 0-321,-20 20-287,20-20-289,-20 19 0,20 1-64,0-19 64,0 18-320,20-20-257,-20 22-127,20-41-225,19 20-288,-19-20-1282,-20 0-6853</inkml:trace>
  <inkml:trace contextRef="#ctx0" brushRef="#br0" timeOffset="77044.39">23165 5544 11787,'0'0'608,"0"0"2019,0 0-545,0 0-1730,-20 0-320,20 20 32,-19 0 32,19-1-64,0 1 128,0 20-64,0-19 1,19-21 63,1 19-32,20-19 0,-19 20-64,-3-20 0,23-20-192,-41 20-256,20 0-769,-20-19-2051,0 19-8230</inkml:trace>
  <inkml:trace contextRef="#ctx0" brushRef="#br0" timeOffset="77224.39">23185 5603 12523,'20'0'1442,"-20"20"-1314,0-20 1569,0 20-95,21 0-801,-21 20-481,18-20-192,-18-1-352,0 22-641,20-21-640,-20-1-1410,0-19-8872</inkml:trace>
  <inkml:trace contextRef="#ctx0" brushRef="#br0" timeOffset="77448.42">23285 5524 12812,'20'0'192,"0"20"1281,-20-20 289,18 20-481,3 0-448,-21-1-449,20 21-256,0 1 65,0-2-354,-20 0-127,0 2-352,0-2-802,0-20-1056,-20 22-2275</inkml:trace>
  <inkml:trace contextRef="#ctx0" brushRef="#br0" timeOffset="77743.42">23244 6140 1057,'0'20'20435,"20"-20"-20787,-20 0 1184,0 19 161,21 2-801,-21-2-224,0 1-128,0 1-1345,0 18-2851,0-19-11980</inkml:trace>
  <inkml:trace contextRef="#ctx0" brushRef="#br1" timeOffset="110487.31">12347 3655 2178,'19'0'2850,"-19"-19"-447,0 19-97,0 0-1313,0 0 32,0 0 224,0 0-192,0 0-320,0 0-33,0 0-95,0 0-1,0 0-127,0 0-225,0 0 0,0 0 65,0 0 31,0 0-96,0 0-64,0 0 33,20 0 31,-20 19-96,0-19 64,0 0-32,20 21 65,-20-21-1,0 20 0,20-20-128,-20 19 64,0-19-128,20 20-64,-20-20 32,0 0-64,19 20 32,-19-20 97,0 0-97,0 0 0,0 0 96,0 20-128,20-20 128,-20 0-64,0 0 64,0 0-64,0 0 0,0 20 64,0-20-96,20 0 0,-20 0 0,0 20 64,20-20-96,-20 20 64,0-1-32,20-19 32,-20 21-32,19-2 64,-19-19 0,0 20-32,20 0 0,-20 0 0,0 0 32,20 0-64,-20-20 32,20 19-32,-20 1 0,21 1 128,-21-2-192,18 1 128,2 0 1,0-1-33,-20 2 32,21-2-32,-1 1-32,-20 0 32,18 0 0,3 0 0,-1 0-32,-20-1 64,20 2-32,0-21 64,-20 19-96,20 2 64,-1-2 0,1 1-32,-20 0-64,20 0 128,0 0-96,-20 0 32,20-1-32,-20 1 0,19 0 0,-19 0 128,20 0 32,-20 0-63,20-1-162,-20 2 33,0-21 32,20 19-32,-20 1 96,21-20-32,-21 20-32,0-1 0,18-19 33,-18 21 31,20-1-96,-20-20 32,21 19 32,-21 2-32,0-21 32,20 19-32,-20-19 0,20 21 0,-20-21-64,0 20 128,18-20-32,-18 19-321,0-19 514,21 20-193,-21 0-96,0-20 128,20 20-64,-20 0 224,0-20-769,20 20 994,-20-1-609,20-19 128,-20 20 64,19 0-129,-19-20 130,0 20 95,20 0-64,-20 0-192,0-20 128,20 20-64,-20-1 64,20 2 32,-20-2 0,0-19 64,20 20-160,-20 1 32,19-2 0,-19-19 96,0 20-64,20 0 64,-20-1-128,20 2 160,-20-1-96,20-1 0,-20 1-32,21-1-32,-21 2 96,18-1 0,-18 0 96,20-1-192,-20 1 96,20 0-32,-20 0 64,0 0-32,21 20 32,-21-21-128,20 1 128,-20 0-64,18 0 0,-18 20 64,20-20-64,1-1 0,-21 1 96,20 21-64,-20-22 128,20 1-160,0-1-96,-1 2 160,-19-1-64,20-1 32,0 1-32,0 0 0,0 0 0,-20 0 32,19 0 0,-19-20 0,20 19 32,0 1-64,-20 0 96,0 0 1,20 0-1,-20 0-64,21 0 128,-21-20-64,18 19 0,2 2-64,-20-2 32,20 1 64,-20 1-96,21-2-64,-1 1 96,-20-20-160,18 20 256,-18-1-224,21-19 128,-21 21-64,0-21 0,20 20-32,-20-20 32,0 19-64,0-19-224,20 0-257,-20 0-255,0 20-257,0-20-609,0 0-960,-20-20-2595</inkml:trace>
  <inkml:trace contextRef="#ctx0" brushRef="#br1" timeOffset="110949.34">13756 6319 7975,'-20'0'6214,"20"0"-5285,-20-20 1313,20 20-833,0 0-448,0 0-384,0 0-289,0 0 160,20 0-159,0 0 223,0 20 97,-1-1-257,1 22-96,20-22-63,-19 21-65,17 0 0,-18-1 32,21 1-224,-23-20 224,3 21-96,-1-22 32,0 0 192,0 2-31,-1-2-33,-19-19 64,20 0 0,0 0 193,-20-19-97,20-2-160,0 2 33,-1-21-161,-19 0-96,20 0 0,-20 1-96,0-1-161,20 20-127,-20 0-160,0 1-289,0 19-705,0 0-1601,0 0-2946</inkml:trace>
  <inkml:trace contextRef="#ctx0" brushRef="#br1" timeOffset="113942.51">16475 5226 1089,'21'0'5957,"-21"-19"-5797,20 19 1762,-20 0 192,0 0-192,0-21 96,0 21-609,-20 0-448,20 0-320,-21 0-161,21 0-224,-20 0-95,0 0-97,2 0 0,-23 0 96,21 0 96,-19 0-160,-1 0 64,-19 0 33,19 0 63,-19 0-64,-2 0 32,3 0-192,-3 0 0,2 21 32,-20-21 64,19 0-64,-19 0 33,20 19 31,-22-19 96,2 0-160,20 20 160,-20-20 0,18 0 1,3 0 31,-3 20-160,2-20 0,-1 0-32,21 19-32,-21 2-32,21-21 0,-2 20-32,3-1 32,-3 20 0,-18-18 0,19-1 32,0 19-32,1-19 96,-1 20 0,1-20-32,-1 20 32,-1-21-32,3 21-31,-3-20-33,21 20 0,-19-1 0,19 2 64,0-21-32,0 19-32,0-20-32,1 22 32,19-22 32,-20 21-32,0 0 0,20-1 64,-20 1-32,0 0 32,20 0-128,-19-21 64,19 21 96,-20-20-96,20 20 64,0-20 96,0 19-160,0 2 64,-20-2-64,20-19 96,0 20-64,0-1 0,20 1-32,-20 0 96,20 0-64,-20-21 96,19 21-160,-19 0 32,20-20 0,-20 20 64,20-20-64,0 19 33,0-19-33,-20 0 0,19 20 96,1-20-96,0 19-64,0-19 64,0 0-32,-1 20 128,1-21-32,0 21-96,1-19 0,-1 18 96,-2-19 0,23 0 32,-21 19-64,20-19-64,-21 0 128,21 0-96,-20 0 160,19 0-256,-19-1 160,20 1 96,-20 0 0,-1 0 33,21 0-97,-19 0-32,17-1 32,-18 1 0,21 1-96,-2-2 96,1 2-192,-20-2 128,19-19-64,1 19 96,-20-19-32,19 21-64,1-1 32,-20-20 128,19 20-160,-19 0 0,21-20 160,-21 20-160,19-20 64,1 19-32,0-19 32,-21 0-32,21 20 32,-20-20-32,19 0-32,-19 0 64,20 0-32,-1 20 32,-19-20-64,21 0-224,-21 0 544,-2 0-288,23 20-96,-21-20 160,19 0-32,-19 20-32,20-20 0,-20 0 0,19 20 0,-19-20 0,21 0 32,-23 0-32,22 0 96,1 0-224,-21 0 128,19 0 0,1 0-64,-20 0 64,19 0 0,-19 0 64,0 0-128,19 19 64,-19-19-32,20 0 32,-19 0 0,17 0 0,3 0 0,-3 0-96,3 0 96,-1 0-96,-1 0 96,21 0-32,-21-19 0,21 19 32,-21-20-64,2 20 32,-1 0-64,19 0-97,-19-20 97,19 20 32,-19-20 64,-1 20 0,21 0-32,-21-20 32,2 20 64,-3-20-160,3 1 128,18-1-128,-19 20 128,0-20 32,19 0-128,-19 0 64,-1 20 0,1-21 64,-1 2-64,2 0 0,-1-2 0,-1 2 0,1-2-64,0 1-128,-21-19-160,21 19 128,0 0 191,-1 0 1,-19-19 32,0 19 129,19 0-193,-19 0 96,1 0-32,-1 0 32,18 1 0,-17-1 0,-1-20-96,0 20 64,0-20 0,-1 21 32,1-21-64,0 20 32,0 0 64,-20 0-32,20-20-64,-1 21 192,1-1-256,-20 0 128,20-20-64,0 20 64,1-19-32,-3-1-32,2 0 0,-20 0 32,20 21 0,1-21-64,-21 21 160,0-22 0,0 21 0,0 0-32,20 0-32,-20 1-32,0-21 96,0 20-192,0-20 64,20 21 64,-20-1 64,0-20-96,0 20 96,0 0-64,0 1-32,0-2 32,0 1 0,0 1 32,0-2 32,0 2-32,-20-1 1,20-20 31,-20 20-32,20 0 32,-21 0-96,21-19 32,-20 19-64,0 0 128,20 0-96,-18-19 64,-3 19-64,21-1 96,-20-18-96,0 20 224,0-1-256,1-21 0,-1 22 160,0-1-64,0 1-32,0-22-32,-19 21 32,19 0-64,0 1 32,-1-21 32,-17 20 0,18 0-64,-21 0 32,23 20 0,-23-20 0,21 1-32,-19-1 32,19 0-32,-20 20 64,1-21-64,-1 2 32,-19-1-64,19 20 32,-21-19 0,2 19 32,0-20 0,-1 20 32,1-21 0,19 21 32,-19-19-128,18 19 96,3-20 128,-3 0-224,21 20 32,-19-19 32,19 19-64,-20-21 0,1 21 96,-1-20-96,0 20 96,1-19-96,-1 19 64,-19 0 32,18-21 0,-18 21-64,-1-19 0,1 19-32,-1 0 128,1 0-96,0 0 64,-22-20-96,2 20 0,20 0 0,-20 0 96,-2 20-224,23-1-385,-3 2-480,2 18-865,19 1-1377,1 0-2626</inkml:trace>
  <inkml:trace contextRef="#ctx0" brushRef="#br1" timeOffset="116249.64">12327 3696 10794,'-20'-20'800,"20"20"514,0-21-353,-21 21-641,21 0-224,0-19 288,0 19-63,0 0-193,21 0-32,-21 0 96,0 0 224,0 0 65,0 19 95,20 2-191,-20-1-97,20-1-160,-1 21 32,1-20-64,20 20 1,-20-1-1,-1 1 32,21 0-64,-20 0 160,19-1 96,-19 2 1,20 18 63,-1-19-160,-19 19-96,21 1-64,-3-20-64,3 19-32,-1-19 64,-20 20-128,-1-21 96,1 1-32,0 0 0,0 0 32,0-21 0,-20 1 0,0 0 0,0-20 64,0 0-64,0 0 32,0 0 32,0-20-224,0 20-128,-20-39 64,0 18-32,0-18 127,-19-1-191,-1 0 192,20 1 160,-21-1-32,23-19-32,-2 19-64,-21 0 96,21-20 32,2 20-32,-23 0 32,21-19-32,0 19-32,1-19 32,-1 19 0,0 0 0,0 0 32,20 21 192,-20 19-32,20-20-96,0 20-31,0 0-322,0 0-63,20 20 256,-20-1 0,20 2 192,0 18-128,19 1 0,-19 0 128,20-1-32,-1 21 32,1-21-160,-19 21 64,17-20 32,3 19 32,-21-19-31,20 20-1,-21 0-96,21-21 32,-20 21 32,19-20 0,-19 0-64,0 19 64,0-19 0,1-1-64,-3 1 32,2-19 32,1 18-32,-1 1 0,0-20 96,-2 0-64,3 19-160,-1-19 128,0 0 96,-20 0-32,20 0-32,-1 0 160,1 0-96,-20-1-64,20 2 32,0-2-64,-20 1 0,20 1-64,-20-2 128,19 1-64,1 0 0,-20 20 96,20-20-96,-20-1 96,0 20-160,20-18 128,-20 19-32,21-21-32,-3 1 32,-18 0-96,20 20 128,0-20-96,-20 0 64,21-1 129,-21 1-225,20 0-1,-20 0 130,18 1-33,-18-2 0,20 1-32,1-1 0,-21 1 32,0 1-32,20 18 0,-20-19 32,20-1 96,0 2-192,-20-1 128,19-1-32,-19 1 32,20-20-128,-20 20 160,20 0-96,-20 0 96,20 19 0,-20-19 0,20 0 0,-20 0 64,19 0-288,-19 0 224,20 0 0,-20-1 1,20 2 63,-20 18-32,20-18 96,1-2-96,-3 1-64,-18 0-32,20-1 64,0 2-128,1-1 64,-21-20-32,20 19-32,-2 1 96,-18 0-64,21-20 64,-21 20-64,0 0 0,20 0 0,-20-20 32,0 19 0,0-19-64,20 0-32,-20 20-32,0-20-64,20 0-64,-20 0-64,19 0-225,-19 20-127,0-20-642,0 0-639,0-20-1250,0 20-8392</inkml:trace>
  <inkml:trace contextRef="#ctx0" brushRef="#br1" timeOffset="116878.68">13657 6179 7238,'-20'0'609,"20"0"-129,0 0 1602,0 0-1025,0 0-32,0 0 128,0 0-256,0 0 32,0 0 32,0 0 128,-20-19-224,20 19-385,0 0-63,0 0 127,0 0-352,0 0-127,0 19-1,20-19 160,0 21-128,-20-2 0,20 1 0,19 1 32,-19-2-64,0 1 289,0 0-321,19-1 96,-19 22 32,21-22 0,-3 21-64,3-20-128,-3 20 64,3-21-32,-21 1-64,19 0-32,-19 0 160,0-20 32,-20 20-192,0-20 160,20 0 64,-20 0 32,0 0 321,0 0-1,-20 0-223,20-20-97,0 0 32,-20 0-32,20 0 0,-20-19-128,20-1 32,-19 0 0,19 1-64,-20-1-32,20-19 64,-20 18 0,20 1-64,0 1 64,-20-1-224,20 20 32,0-20-320,0 40-385,-21-19-1121,21 19-1922,0 0-9481</inkml:trace>
  <inkml:trace contextRef="#ctx0" brushRef="#br1" timeOffset="118961.8">13279 3795 224,'0'-20'9609,"0"20"-8616,0-20 993,0 0-385,0 0-31,0 20-193,0-19-672,-19 19-321,-1 0-384,0 0-96,0 19 64,-1 1-64,-17 0 0,-3 20 32,21 0 32,-19 19-65,39 1 97,-20-1-64,20 1 161,20-20-97,1 19-97,17 1-63,3-20-224,18 0-65,-19-21 161,19 2 192,1-21 128,-1 0 32,0 0 0,-19-21-32,19 2 64,-39-21 0,21 20 1,-21-20-65,-20 0 32,20 0-64,-20-19 32,-20 19 192,0 1-96,-21 19 0,3-20 321,-3 20-225,21 0-224,-18 20 64,-3-19-64,1 19-160,21-21-129,-1 21-95,0 0-96,20 0 95,-20-19 65,20 19 128,0 0 128,0 0-128,-20 19 127,20-19 1,0 0 0,0 21-352,0-21-641,0 19-577,0-19-800,0 0-2435</inkml:trace>
  <inkml:trace contextRef="#ctx0" brushRef="#br1" timeOffset="119294.82">13179 3994 13196,'0'19'320,"0"-19"-31,0 20 768,0 1-481,0-2-352,0 1-64,0 0-63,0-1-97,0 2 0,0-2 64,0-19-64,0 0-193,0 0-832,0 20-2113</inkml:trace>
  <inkml:trace contextRef="#ctx0" brushRef="#br1" timeOffset="119475.83">13299 4153 11723,'20'0'224,"0"0"1377,0 0-512,-1 0-192,1 0-160,20 0-545,-19 0-224,-3 0-544,2 0-994,0 0-832,-20 0-4357</inkml:trace>
  <inkml:trace contextRef="#ctx0" brushRef="#br1" timeOffset="119629.84">13538 4093 9128,'0'0'641,"0"0"800,0 0 161,0 20-1090,0-1-160,0 2-287,0-2-130,0 1-1088,0 0-1986,20 0-5509</inkml:trace>
  <inkml:trace contextRef="#ctx0" brushRef="#br1" timeOffset="120153.87">13637 3497 8231,'0'0'192,"0"-20"865,-20 20 481,20 0-673,0 0-32,0 20-257,0-20 97,0 39 127,-21-19-415,21 20-129,0 0-192,0 0-32,0-20-192,21 19-417,-21-19-672,20 0-737,0 0-1185,0-20-2722</inkml:trace>
  <inkml:trace contextRef="#ctx0" brushRef="#br1" timeOffset="120455.88">13756 3577 9705,'20'0'64,"-20"0"384,19 0-352,-19 0-64,20 19 96,-20 1-31,0 0 159,-20-1-128,20 2 32,-19-1 288,19-1 161,0 1-129,0-20-95,0 20-33,19-20-96,1 0-192,0 20-31,0-20-258,1 0-768,-3 0-1057,2 0-3843</inkml:trace>
  <inkml:trace contextRef="#ctx0" brushRef="#br1" timeOffset="120685.9">13855 3517 13068,'21'0'-160,"-3"0"224,2 19 256,0-19-96,1 20 97,-1 20 31,-2-20-128,3 19-64,-21-18 32,0 18-127,0 1-1,0-20-128,-21 20-225,21-20-191,-18-1-673,18 2-1410,-20-21-5957</inkml:trace>
  <inkml:trace contextRef="#ctx0" brushRef="#br1" timeOffset="121111.92">13795 4391 12299,'0'0'641,"0"0"1184,0 20-479,0 0-738,0 0 33,0-20-449,0 20-128,0-1-64,0 1-64,0 0-416,20 0-513,-20-20-801,0 0-1377,20 0-4676</inkml:trace>
  <inkml:trace contextRef="#ctx0" brushRef="#br1" timeOffset="121399.93">13993 4371 13196,'0'0'-480,"0"0"864,-18 20-32,18 0-224,0 0 385,0 0-161,0 19-128,18-19-95,3 0-97,-1 0 64,20 0 0,-21-20 96,1 0 192,20 0 129,-20 0-1,-20-20-63,19 0-1,-38-20-96,19 21 1,-40-1-257,20 0 64,-19 0-160,-1 20-160,20 0-1538,-19 0-2850</inkml:trace>
  <inkml:trace contextRef="#ctx0" brushRef="#br2" timeOffset="126413.23">12406 6577 5413,'-40'-20'1601,"40"20"289,-19 0 993,-1-20-801,0 20-321,20 0-159,-21 0-545,21 0-385,0 20-351,0-20 127,21 0 97,-1 0-1,0 0-191,19 0-97,1 0-96,-1 0-64,21 0-32,-1 0 64,-19 0-224,19 0 96,2 0 0,-2 0 32,20 0-32,-19 20-32,19-20 32,0 0-32,0 0 128,2 0-128,-2 0-96,-20 0 224,20 0-96,-39 0 0,19 0 0,-18 0-64,-1 0 128,-20 20-128,-1-20-32,21 0-32,-20 0 0,0 0 0,-1 0-33,21 0 97,-20 0 64,1 0 0,-21 0 0,18 0 32,-18 0 65,0 0-1,20 0-32,-20 0 32,0 0 0,-20-20-256,20 20 160,-18 0-96,18 0-129,-21 0-95,-19 0 0,20 0 224,-19 0 32,-1 0 32,-19 0-161,19 0 65,-19 20 64,-22-20 64,22 0 0,0 0-32,-1 0 96,-19 0-160,0 0 160,18 0-96,-18 0 0,20 0 32,-20 21 0,19-21-32,1 0 32,-2 0 0,2 19 32,-1-19 0,21 0-96,-1 0 64,1 0 96,19 0-160,0 0 0,-20 0 192,40 0-160,-19 0 64,19 0 0,-20 0 128,20 0 65,20 0-257,-20 0 64,19 0 96,21 0-96,0 0-32,-1-19 0,1 19 64,39 0-64,-20 0 0,22 0 0,-2 0 0,20 0 0,0 0 0,1-21-64,19 21 64,-20 0-32,0 0-32,1 0 160,-21 0-96,-19 0 0,-1 0 0,-19 0 0,-21 0-64,1 0 32,-20 0 0,0 0 64,0 0-64,0 0-96,0 0-33,0 0 33,0 0-192,0 0-513,0 0-96,0-20-224,0 20-769,0 0-3267</inkml:trace>
  <inkml:trace contextRef="#ctx0" brushRef="#br2" timeOffset="126962.26">13438 6359 11947,'-40'-21'1922,"20"2"-1570,20 19 961,-19 0-256,19 0-608,19 0-225,1 19 352,20-19-191,-1 21-225,1-1 320,1-1 97,18-19-225,1 20-160,19 0-160,-40 0 33,21 0-33,-21 0 0,1-1-64,1-19 0,-23 20 32,3-20 0,-21 20 32,0-20-97,0 0 33,0 0 97,0 20-33,0-20 32,0 0 32,0 0-96,0 0 0,0 20 0,0-20 0,-21 21 64,21-2-32,0-19 64,-18 19 0,-2 2 128,-1-2-64,1 2 65,-18 18-33,-3-19 32,21 0-128,-19 20 0,19-21-64,0 1 32,0-20-64,0 20 0,20 0-32,0-20 64,-19 0-128,19 20-192,0-20-673,0 0-1730,0 0-3298</inkml:trace>
  <inkml:trace contextRef="#ctx0" brushRef="#br2" timeOffset="129082.38">12744 5623 3427,'0'-39'9737,"0"39"-9449,-20-20 833,20 20 193,0 0-962,-21 0-352,1 0-32,-18 39 0,17-19 32,-19 20 0,20 20 32,1 0-32,-1-1 0,20-19-32,0 19-32,20-19-64,19 0 64,1-21-97,-1 21 33,1-20 64,1-20 32,-2 20 64,1-20 32,0-20 128,-21 20 193,1-20-129,0 0-64,0 0-64,-20-19-128,0-1-32,0 20 64,-20-19-64,20-21-128,0 21-32,-20-2 128,0 21 128,1-19 96,19 20 96,-20-2-63,0 21-129,0 0-160,0 0-161,-1 0-736,3 21-448,18-21-737,-20 19-2274</inkml:trace>
  <inkml:trace contextRef="#ctx0" brushRef="#br2" timeOffset="129320.39">12645 5842 12171,'0'0'448,"0"19"-95,-21-19 1152,21 21-800,0-21-321,0 20-128,0-20-31,0 19-161,21-19 32,-21 20 0,18-20 0,2 0-801,0 0-1056,1-20-674,17 20-2337</inkml:trace>
  <inkml:trace contextRef="#ctx0" brushRef="#br2" timeOffset="129472.4">12803 5882 416,'0'0'8648,"-20"0"-7110,20 0 800,0 0-833,0 20-320,0-1-320,0 1-641,0 0-224,0 0-512,20 0-1154,0 0-1505</inkml:trace>
  <inkml:trace contextRef="#ctx0" brushRef="#br2" timeOffset="129753.42">13001 5445 7751,'0'0'2018,"-20"0"-641,20 19 417,0 1-257,-19 0-576,19 0-544,0 20-225,0-1-192,0-19-160,19 20-481,-19-19-224,20-21-800,0 19-2115</inkml:trace>
  <inkml:trace contextRef="#ctx0" brushRef="#br2" timeOffset="129998.43">13062 5504 11242,'18'0'-224,"-18"0"320,20 0 160,-20 20 97,0-20 191,0 20-63,0 0-97,0 0 96,-20-1 225,2 1 64,18 0-417,0 0-352,0-20-64,18 21 32,-18-21-160,41 0-193,-21 0-287,0 0-161,-2-21-416,-18 21-2499</inkml:trace>
  <inkml:trace contextRef="#ctx0" brushRef="#br2" timeOffset="130193.43">13141 5464 7014,'20'0'4420,"-2"20"-3715,3 0 1025,-1-20-545,-20 20-417,20 0-223,0 20-225,-1-21-224,-19 21-96,0-20-288,0 20-481,-19-20-832,-1-1-2691</inkml:trace>
  <inkml:trace contextRef="#ctx0" brushRef="#br2" timeOffset="130460.46">13100 5981 13292,'0'0'673,"0"0"224,0 20 1185,0 0-1186,0-1-511,0 21-129,0-20-192,0 20-192,0-20-1089,0-1-1025,0 2-1922</inkml:trace>
  <inkml:trace contextRef="#ctx0" brushRef="#br2" timeOffset="130626.47">13240 6040 16783,'20'20'193,"-20"-20"767,0 20 322,0 20-994,0-20-288,0 19-961,0 1-2146,-20 1-9225</inkml:trace>
  <inkml:trace contextRef="#ctx0" brushRef="#br3" timeOffset="132571.57">12386 9876 12363,'0'19'577,"0"-19"-769,0 0 800,0 0 801,0 0-127,0 0-97,0-19-96,0 19-160,0 0-225,20-20 33,-20 0-192,20 0-257,0 0-32,-1-39-192,1 19 64,20-19-32,-1-1 0,-19-20 1,20 21 287,-1-1 0,1-20 193,1 21-65,-23-21 65,23 20-97,-1-19 1,-1-1-161,1 1-32,-20 20 65,19-1-129,-19 1 32,20-2-192,-19 2-32,17 0 0,3-1 0,-3 1-32,-17-21 96,19 20-96,-1 0 0,-19-19-32,20 19-192,-20 21 480,19-21-288,-19 0 32,21 21 32,-23-21-32,22 20 0,-19 1 32,17-21-64,-18 20 128,1-19-192,-1 18 0,20-18 32,-21 19 32,1 1 0,20-1 64,-20 0-32,19 1-64,-19-1 160,21 0-96,-23 21 32,22-21-64,-19 0 96,-1 20-32,19-20-96,-19 0 64,0 1-32,-20 19 32,20-20 0,-20 20 0,19 1-32,-19 19 0,0-20 32,0 20-32,0-20-64,0 20-128,0 0 0,0 0-97,0 0-319,0 0-674,0 0-383,0 20-289,-19 0-897,-1-1-1153,-20 1-9352</inkml:trace>
  <inkml:trace contextRef="#ctx0" brushRef="#br3" timeOffset="133068.61">13538 7093 1249,'-21'21'32,"21"-21"640,0 0 1538,0 0 353,0 0 256,0 0-257,0 0-288,0 0-192,0 0-64,0 0-320,0-21-513,0 21-385,21-19-223,-1-1-161,-2 0-95,23 0 95,-1 0-288,-1 0-32,1-19-32,0 19 0,-21 0 1,21 20-33,-20-20 96,19 0-64,-19 20 0,0-19 64,-20 19-160,21-20 0,-21 20 32,20 0-128,-20 20 64,18-1 64,3 1 0,-21 20 0,20-20 64,0 19-96,0 1 32,-1 0-32,1-1 64,0 1-96,0 0-97,-20-20 65,0 0-160,0 0-288,0 0-321,0-1-801,0 1-1921,0 0-6727</inkml:trace>
  <inkml:trace contextRef="#ctx0" brushRef="#br3" timeOffset="134798.71">13855 7888 8263,'0'0'1666,"0"-20"96,0 20 512,0 0-192,0 0-545,0 0-640,-20 0-320,0 0-289,0 0-256,1 0-32,-21 20-64,0 20-32,1 0 32,19 0 32,-21 19 0,21 1 0,20-1 64,-18 1 32,36 0-32,2-1-64,1-19-32,19 19 96,19-38-64,1 18 32,-1-39 64,0 20-32,2-20 128,-2-20 128,1 1-64,-1-1 1,-19-20 63,-21 0 192,1 0-31,-20-19-1,0-1-128,0 0-95,-20 1-161,-19 19 160,-1-19 32,1 18 0,-1 22-192,-1-1-64,3 20-96,17 0-544,21 0-449,-20 0-1025,20 20-897,0-1-2947</inkml:trace>
  <inkml:trace contextRef="#ctx0" brushRef="#br3" timeOffset="135095.72">13736 8147 11242,'0'0'1185,"0"-20"1121,0 20-512,0 0-1153,0 0-257,0 0-192,0 20 0,0 0-31,-20-1 95,20 2 160,-20-2-31,20 1-225,0-20-96,0 20 96,0 0-96,20-20 64,0 0 64,0 0-224,19 0-128,-19-20-288,0 20-193,21 0-352,-23 0-480,2 0-929,-20 20-2051</inkml:trace>
  <inkml:trace contextRef="#ctx0" brushRef="#br3" timeOffset="135283.73">13993 8226 10922,'21'-19'1601,"-21"19"1410,0 0-641,-21 0-1889,21 0-577,0 19 640,0 1-576,0 0 96,-18 0-64,18 0-32,0 0-416,18-1-577,-18 1-801,21-20-800,-21 0-4837</inkml:trace>
  <inkml:trace contextRef="#ctx0" brushRef="#br3" timeOffset="135585.75">14232 7690 7046,'0'-20'2274,"0"0"353,0 20-545,-20 20-705,20-20-416,0 20-192,20 20-257,-20-1-127,0-19-257,20 20-64,0-20-64,-20-1-224,19 1-289,-19-20-352,20 20-704,-20-20-1378,20 0-7079</inkml:trace>
  <inkml:trace contextRef="#ctx0" brushRef="#br3" timeOffset="135779.76">14372 7730 1793,'0'0'577,"0"0"-641,0-20-32,0 20-129,0 0 1,-20 0-64,20 0-513</inkml:trace>
  <inkml:trace contextRef="#ctx0" brushRef="#br3" timeOffset="136154.78">14331 7710 2146,'0'0'224,"0"0"32,0 0 417,0 0-834,21 0 129,-21-20-32,0 20 577,0 0 1473,20 0 768,-20 0-736,0 0-544,0 0-321,18 0-417,-18 20-575,20-20-65,1 0 0,-21 20-32,20-20-64,0 19 0,-20-19 0,0 20 0,0 0 352,0-20 257,-20 20-33,-21-20 321,41 0 128,-20 20-128,2-20-192,18 0-545,0 0-64,0 20-128,18-20 64,2 0-32,1 19-64,-1-19-256,0 0-385,0 0-352,-20 0-1185,19 0-1890</inkml:trace>
  <inkml:trace contextRef="#ctx0" brushRef="#br3" timeOffset="136393.79">14530 7670 12812,'-20'0'1473,"40"0"-544,-20 0 1729,20 20-1569,20-20-672,-21 20 31,21 0 1,0-1-65,-21 1-224,1 0-256,-20 20 224,0-20-128,0 19-160,-20-19-96,-19 20-193,19-20-447,-20-1-578,21 2-1441,-21-21-10185</inkml:trace>
  <inkml:trace contextRef="#ctx0" brushRef="#br3" timeOffset="138637.91">14372 8386 12491,'0'-21'4132,"0"21"-3331,0 0 1121,0 21-225,0-2-1120,0 1-321,0 0 65,0-1-257,0 22-96,0-22-65,18 1-415,-18-20-257,0 20-800,20-20-994,-20 0-1633</inkml:trace>
  <inkml:trace contextRef="#ctx0" brushRef="#br3" timeOffset="138911.94">14471 8365 12427,'39'-20'897,"-19"20"1025,20 0 320,-20 0-1633,-1 20-225,1 1-256,0-21-64,-20 39-32,0-19 32,0-1-64,0 2 128,-20-1 1,20-20-33,-20 19 192,1 1 128,19-20-192,0 0-95,0 20 191,0-20-32,19 0-160,21 0-32,-20 0-256,19 0-416,-19 0-866,0 20-1857</inkml:trace>
  <inkml:trace contextRef="#ctx0" brushRef="#br4" timeOffset="151851.68">15145 6517 6470,'0'-19'3587,"0"19"-1793,-20 0 448,20-20-480,0 20-257,-20 0-128,20 0-224,-19 0-96,19 0-128,0 0-96,0 0-64,0 0-161,0 0-319,0 0-33,19 0 0,21 20 96,1-20-223,17 0-65,22 0 64,19 0-32,0 0-64,0 0 0,-18 0 32,-2 0-128,0 0 32,-20 19-192,1-19-65,-1 0-95,-18 0 64,-21 0 95,0-19-159,-2 19-321,-36 0-768,18 0-2467,-40 0-8936</inkml:trace>
  <inkml:trace contextRef="#ctx0" brushRef="#br4" timeOffset="153799.79">8039 12042 13933,'-21'0'2018,"1"0"-1506,2 0 1154,18 0 191,18 0-1248,2 0-257,1 0 193,19 0-65,19 0-159,0 20-193,1-1-128,-21 1 0,1 0-32,-20 0-32,-20 0-97,-20 19 65,0 1 96,-19 0 64,-1-1-64,0-19 97,21 1 31,-1-2-64,0-19-64,20 20 0,0 0 192,0-20-160,20 19 32,19-19-64,1 0-160,0 0-737,-1 0-224,1 0-1409,-20 0-1602,-20 0-6374</inkml:trace>
  <inkml:trace contextRef="#ctx0" brushRef="#br4" timeOffset="153958.79">8097 12319 17520,'-38'0'513,"38"0"-97,38-19 1025,3 19-800,-1-20-321,19 20-352,0 0-96,-19 0-769,0 0-608,-21 0-1314,1 0-1761</inkml:trace>
  <inkml:trace contextRef="#ctx0" brushRef="#br4" timeOffset="154182.81">8614 11744 14958,'-20'0'448,"1"0"-608,19 20 576,0-1 641,-20 1-416,20 20-449,20 0-192,-20 0 0,19-2-32,1-17-769,0 19-480,20-20-481,-20-20-1441,19 0-3427</inkml:trace>
  <inkml:trace contextRef="#ctx0" brushRef="#br4" timeOffset="154506.81">8773 11704 10089,'-20'-20'3107,"0"0"-2018,20 20 545,20 0-65,0 0-704,1 0-449,-3 0-127,2 20-321,0-20 96,1 20-64,-21 0-32,20 0 0,-20 0-97,0-1 33,0 1-160,0 0 32,0 0-161,18 0 129,3 0 64,-1-1-64,0-19 96,-20 21 160,0-21 64,0 0 288,-20 19 96,0-19 129,-19 0-449,19 0 64,-1 0-416,1 0-160,0 0-865,20 0-1026,0 0-2849</inkml:trace>
  <inkml:trace contextRef="#ctx0" brushRef="#br4" timeOffset="154744.84">8972 11764 6534,'20'-20'416,"-20"-20"-992,0 20 1921,19 0 1409,1 1-704,0 19-96,-20-20 256,20 20-768,-20 0-321,20 20-481,-20-1-255,0 1-225,0 20-192,0 0 32,0-1-32,0-19-417,0 20-223,0-20-674,0 20-736,-20-21-1473,20 0-6566</inkml:trace>
  <inkml:trace contextRef="#ctx0" brushRef="#br4" timeOffset="155069.84">8911 12319 15054,'0'20'1057,"0"1"-705,0-2 1218,0 1-161,0 0-1153,0 20-320,0-20-256,0 19-513,-18 1-1441,18-20-1794</inkml:trace>
  <inkml:trace contextRef="#ctx0" brushRef="#br4" timeOffset="155466.87">9527 12022 15406,'0'0'897,"0"0"-609,0 0 2275,20 20-962,0-20-768,20 0-321,-21 0-287,21 0-129,1 0-513,-3 20-1184,-17-20-1442,-1 19-3075</inkml:trace>
  <inkml:trace contextRef="#ctx0" brushRef="#br4" timeOffset="155618.9">9587 12200 15054,'0'40'1569,"20"-20"-704,-1-20 1345,1 0-544,21 0-1026,-3 0-608,3 20-288,-1-20-673,-21 0-1697,1 20-2948</inkml:trace>
  <inkml:trace contextRef="#ctx0" brushRef="#br1" timeOffset="160155.16">12307 3616 256,'20'-20'160</inkml:trace>
  <inkml:trace contextRef="#ctx0" brushRef="#br1" timeOffset="160977.2">13934 3517 12427,'21'-60'-833,"-1"20"-31,-20 21-642,18-21 1378,-18 20 577,0-20 1729,0 20-225,0 1-543,-18 19-577,18-20-289,-41 0-224,21 0 65,-18 20-225,-3-21-192,-18 21 0,-1 0 32,-19-19-64,-20 19-64,20 19 0,-41-19 128,21 21-32,0-1-1,-1 0-31,1 19 64,20-19 0,-1 20 97,0 0-33,1-1-64,19 1 0,21 0 32,-21-20 0,21-1 96,19 22-32,0-2 0,0-19 64,1 40 32,19-21-96,0 1-160,0 0 64,0 20 0,19-21 0,1 21 96,0-1-64,-20-19 0,20 19 33,19-19-1,1 20-64,0-1 96,-1-19-96,1 20-96,19 0 192,2-1-64,18 1 0,0-21 0,0 21-32,20-21 0,0 2-128,1-1 64,-1-21 64,20 22 0,-20-41 128,21 19 32,-1-19-160,1 0 192,-1-19-224,-20-1-64,-20-1 0,0-19 32,0 1-128,-18-1 192,-22 0 0,1-19 96,-20-1 0,0-19-32,-20-20-32,0-1-320,-40 1-97,20-21 97,-19 21 128,-21 0 320,1 19-192,-2 21 0,-18-1-32,0 20-417,0 21-1056,-2-2-3652</inkml:trace>
  <inkml:trace contextRef="#ctx0" brushRef="#br1" timeOffset="162030.26">11831 2643 9801,'18'0'833,"-18"-21"-417,0 1 513,0 1-321,0-1 193,-18 0 769,18-20-225,-41 20-480,21-19-193,-19 19-255,-1-19-161,-19 18-96,-21-19-32,1 21-96,-21 0 257,-19-22-33,0 1 256,-19 20-127,-22-19-97,22 19-192,-40 0 0,-2 20-128,1 0-128,1 20 160,-20 0-288,19 0 96,0-1 192,0 21-97,1 0 97,18 19-128,2 2 160,-1-2-64,21 20 32,18 0 0,-19 21-32,39-1 128,1 1-96,20-1-32,0 21 96,19-21-32,1 20-96,39 0 96,-19 1-64,39-1 0,0-20 32,0 20-64,39 0 32,1-20 32,-1 1 96,41-1-96,19 1 32,1-21 0,19 20 0,-1-19 32,21-1-192,20-18 32,20-2 0,0-19 256,19 0-288,1-1-224,-1-19 384,21 0-128,-21-20 160,0-20 128,1 0 32,-1 0-128,1-19 161,-1-21-161,-19 1 448,0-21-416,0 20-128,-21-20-224,-19 1-64,1 0 96,-21-1-65,-20-19 225,1 19-32,-21 1 160,-20-21 65,-19 1-129,-1 0 160,1-1 32,-40-19 288,20 20-127,-40-20-225,20 19 32,-40 0 0,1 1-96,-1 0-64,-39 20-32,0-21 33,-21 20-98,21-19 162,-22 20-129,2 19-1,0-19 98,20 39 31,-20 0 0,20 2 0,0-3-192,0 21 256,-2 0-641,22 0-640,-20 20-1473,39 20-2403</inkml:trace>
  <inkml:trace contextRef="#ctx0" brushRef="#br1" timeOffset="163458.34">10679 11744 11498,'0'-20'1250,"-20"20"-802,20-20 993,-21 0-31,3 0-674,-2 20-415,0 0-129,-1 0-96,-17 0-128,-3 20 32,1 20-64,1 19 32,-1 1 0,0 20-32,21-1 0,-1 0 0,20 21 0,20-21-33,-1-20 1,21-18 128,-20-2 97,20-19 63,19-1 96,0 2 224,22-1 193,-2-20-32,0 0-161,20-41-127,0-18 63,-20-20 33,-18-1-225,-22 1 416,-19 0-319,-20-1-65,-20 21-288,0-1 160,-19 0-192,-2 21 64,3-1-64,-23 20 0,2 20-32,-1 0 0,21 0-224,-21 0-225,21 0-63,19 20 319,0-20-63,-1 20-256,21-20-385,0 0-160,0 0-193,21 0-255,-1 0-2051</inkml:trace>
  <inkml:trace contextRef="#ctx0" brushRef="#br1" timeOffset="163769.34">10539 11902 10537,'-18'21'5189,"18"-2"-5157,-21 0 417,21 2 800,0 19-961,0-20-192,0 19 33,0-19 31,0 0 192,0 0-128,21-20 129,-3 0 31,23 0-416,-21 0-128,18-20-673,3 20-705,-1 0-1056,-21-20-2435</inkml:trace>
  <inkml:trace contextRef="#ctx0" brushRef="#br1" timeOffset="163971.37">10837 12062 9801,'-19'0'2626,"19"0"-1793,0 0-128,19-20-353,-19 20-32,20 0-95,-20 0-97,20 0-32,-20 0 448,0 20 449,0-20-352,0 39-193,0-19 33,0 20-321,20-20-160,-20-1-128,0 21-385,20-40-512,-20 20-1185,19-20-3203</inkml:trace>
  <inkml:trace contextRef="#ctx0" brushRef="#br1" timeOffset="164237.37">11274 11406 16271,'0'0'64,"0"0"-192,-20 0 1441,20 19-128,-19 21-768,19-19-257,0 19-192,0 19 32,0-19-609,0-1-512,19 1-96,21-20-192,-20-20-321,1 20-800,-3-40-3556</inkml:trace>
  <inkml:trace contextRef="#ctx0" brushRef="#br1" timeOffset="164461.4">11414 11486 5957,'59'0'1666,"-39"0"-97,0 0 1378,0 0-1025,-20 0-833,0 19-96,-20 2-64,0-2-545,0 1 0,-1 0 129,3 0 31,18 0-415,0 0-97,0-1-193,18-19-63,23 0-256,-21 0-257,19 0-512,1-19-769,-20 19-2594</inkml:trace>
  <inkml:trace contextRef="#ctx0" brushRef="#br1" timeOffset="164649.41">11671 11425 2370,'0'0'11114,"0"0"-11210,20 21 2050,0-2 416,0 2-928,-20-21-898,19 40-448,1-21 0,-20 1 0,0 20-32,0 0-576,-20-21-705,1 21-1057,-1 0-1922</inkml:trace>
  <inkml:trace contextRef="#ctx0" brushRef="#br1" timeOffset="165096.44">11434 12280 11755,'-20'0'4676,"-1"0"-4708,21 20 641,-20-1 1088,20 22-864,0-22-609,0 21-224,0-21 32,0 2-288,0-1-1025,20 0-481,-20-1-1057,21 2-5380</inkml:trace>
  <inkml:trace contextRef="#ctx0" brushRef="#br1" timeOffset="165377.44">11612 12319 6854,'-20'41'7911,"20"-22"-8839,0 1 575,0 0 513,-20-1 1,20 2-258,20-1-31,0 0 96,0-1 128,-1 2 225,1-21 544,20 0 192,-20 0 32,-1-21 64,1 2-192,-20-1-161,-20 0-319,1-20-481,-21 20-353,0-19-255,1 39-1250,-1 0-2434</inkml:trace>
  <inkml:trace contextRef="#ctx0" brushRef="#br1" timeOffset="165702.47">11948 12062 15182,'-18'0'769,"18"0"-321,0 0 1826,18 19-961,3-19-448,-1 20-320,0 0-385,20 0-160,-1 0-96,1 0-417,-1-20-512,1 19-576,-19-19-801,-1 20-1794</inkml:trace>
  <inkml:trace contextRef="#ctx0" brushRef="#br1" timeOffset="165859.47">12266 12022 896,'-18'0'13421,"-2"0"-12876,-21 0 576,21 20 800,-19 19-1024,-1 21-448,20-20-225,1-21-160,-1 21-833,20-20-1313,0 0-1409</inkml:trace>
  <inkml:trace contextRef="#ctx0" brushRef="#br1" timeOffset="166070.49">12485 11843 16687,'0'40'449,"0"-21"-225,0 40 1826,0-18-577,-20 19-800,20-1-673,0-19-224,0 19-641,20 1-1057,-20-40-1569,20 19-6695</inkml:trace>
  <inkml:trace contextRef="#ctx0" brushRef="#br4" timeOffset="167678.59">13121 12121 16047,'0'20'1473,"0"0"-1729,0-20 1537,40 20 641,-1-20-865,1 0-545,19 0-127,1 0-289,-21 0 0,22 0-480,-23 0-545,3 0-1185,-21 0-1378,-20-20-4195</inkml:trace>
  <inkml:trace contextRef="#ctx0" brushRef="#br4" timeOffset="167858.6">13359 11982 16976,'0'40'736,"0"0"642,0-21 800,0 21-1121,0 0-865,19 19-64,-19-19-352,20 0-641,-20-1-1249,20-18-2082,-20-2-11049</inkml:trace>
  <inkml:trace contextRef="#ctx0" brushRef="#br2" timeOffset="170021.72">13121 5365 7174,'0'-20'1602,"0"1"-289,0 19 321,0-20-321,-21 20-576,1-21 31,-19 2 1,19 19-257,-20-20-191,1 20-1,-21 0-224,1 20-128,-2-1-96,2 22-128,1-22-161,-3 20 161,2 2 0,19-2 128,-19 1-32,19 0 96,1 19 0,19 22 31,0-23 33,-1 22 0,1-20 0,40 19 0,1-19 0,38 19 0,1-19 0,19-1-32,20-18-128,0-2-64,1 0-160,19-18 160,-20-21 127,21-21 129,-21 2-32,0-21 289,0 0 223,-20-20 161,-20 1 64,-18-1-385,-21 1-32,-20-21-160,-20 20-192,-21-18-64,3-2 0,-23 20-32,2 1-96,-20 39-1250,19-20-1408</inkml:trace>
  <inkml:trace contextRef="#ctx0" brushRef="#br2" timeOffset="171276.79">11055 5425 2690,'0'-20'2434,"0"20"-1088,0-21 543,0 2 578,-20 19-33,20-20-448,0 20-320,0-19-449,-18 19-385,-2-20-223,-1-1-193,-19 21-31,1-19-33,-21-1-160,1 20-64,0-20 1,-22 1 31,-18 19-32,20-21-32,-20 21 0,-20 0 32,-1 0-288,2 0 192,-21 21-64,19-21 32,1 19-32,-19 1-64,19 19 160,-1-18-64,1-1 0,0 19-32,19 1 0,1 0 32,0-1 0,20 1-64,0 20 32,0-21 0,18 1 64,-18 20-32,20-21-96,-1 21-32,21 0 160,-1-21-96,-19 21 31,39 19-31,-21-19 64,3 20 0,17-20 32,-19 18 0,20 2-128,1-20 128,19-1-32,-20 22 0,20-22 97,0 20-65,20-19-32,-1-1 64,21 1 0,1 19-96,-3-19 0,23-1 32,-2 1 0,20-20 0,0-1 0,20 21 32,-18-40-32,18 19 32,0 1 0,0-20 32,1 20-128,19-21 96,-1 1-64,1 20 160,21-19-64,-1-2-96,-1-19 96,22 19-128,-22 2 0,22-21 64,-22 0 64,21 0-128,-21 0 96,2 0-32,18-21-32,-19 2 64,1 0-64,-21-21 192,-1-20-256,-19 0 96,21 20 0,-21-19 0,-20-1 0,20 1 0,-38 19 32,18-19 32,-19-1-32,-21 0 0,21 1 192,-41-1-128,21 1 0,-19-21 257,-1 0-161,-20 1-128,0-20-32,0 19-32,-20-19-32,-1 19-32,-19 1 64,1-1 128,-21 1 0,21 19 160,-21-19-320,1 20 128,-20-1 33,-2 0-225,2 0 160,0 1-64,0 19 32,-20 0 128,20 1-64,-2 19-96,-18-1 128,-1 21-288,21 0 32,0 0-385,19 0-704,1 21-993,19-1-801,21 0-1281</inkml:trace>
  <inkml:trace contextRef="#ctx0" brushRef="#br2" timeOffset="172949.89">14451 11823 10762,'20'-40'2018,"-20"21"-481,0-1 577,0-20-480,-20 20-129,20 0-416,-20 1-705,-1 19-127,-17 0-257,18 19-96,-21 21 32,2 0-33,-1 19 1,20 21 64,0-2-32,1 23 0,19-42-128,19 20 160,21-19 32,0-1-32,40-18 160,-1-2-320,0-19 288,20-20 96,0-20-192,-18 0 224,-2-20 1,0 1-97,-20-21-64,-19 1 128,-20-1 0,-20 1 160,-20-21-352,0 0 385,-19 1-385,-21 20-417,21 19 97,-22 0 224,3 20-64,-3 20-353,22 0-512,-1 20-352,20 0-705,1 20-1121,-1-1-5413</inkml:trace>
  <inkml:trace contextRef="#ctx0" brushRef="#br2" timeOffset="173246.9">14390 11942 8840,'0'19'1025,"0"-19"737,0 21 576,0-1-1377,0 0-577,-18 0-256,18 0 353,0-1-161,-20 1-192,20-20-96,0 20 64,20-20 0,-2 0 192,2 0 1,21 0-161,-1 0-64,-1 0-64,1 0-352,-1 0-353,21 0-1057,-21 0-1088,-19 0-3717</inkml:trace>
  <inkml:trace contextRef="#ctx0" brushRef="#br2" timeOffset="173396.91">14748 12062 9641,'-20'-20'2882,"20"20"-1120,-20 0-128,20 0-834,-19 0-704,19 20 449,0-1-289,0 21-224,0 0-32,19-20-480,-19-1-577,20 1-385,0 0-704,21-20-2370</inkml:trace>
  <inkml:trace contextRef="#ctx0" brushRef="#br2" timeOffset="173671.93">15105 11486 13516,'0'0'609,"0"0"-545,0 0 1377,0 0-736,-19 19-481,19 21 129,0 0 191,-20 0-384,20-1-224,20 1-705,-1 0-512,1-1 0,20-19-577,-19-20-928,17 0-3236</inkml:trace>
  <inkml:trace contextRef="#ctx0" brushRef="#br2" timeOffset="173945.94">15224 11565 4228,'-20'-20'6918,"20"20"-6213,0 0 160,20 0 192,0 0-545,21 0-32,-21 0 225,-1 20-256,1 0-225,0-20 352,-20 20 321,-20 0-160,20 0-257,-20-1-159,20 1-97,-19 0-128,19-20-224,0 20 96,19-20-385,1 0-159,0 0-33,0 0-320,0 0-256,-1 0-544,-19-20-1410,0 20-4677</inkml:trace>
  <inkml:trace contextRef="#ctx0" brushRef="#br2" timeOffset="174132.95">15483 11505 6117,'20'0'8360,"-1"0"-7015,1 21 673,0-21-672,0 19-353,-20 1-673,0 20-224,0-20 0,0 19-96,0 1-320,0-20-193,-20 0-384,20 0-192,-20-1-864,20 1-1987</inkml:trace>
  <inkml:trace contextRef="#ctx0" brushRef="#br2" timeOffset="174587.98">15244 12379 13164,'21'-19'1601,"-21"-2"802,0 21-33,0 0-1089,0 0-864,0 21-321,0-2 64,0 21-160,0-21 0,0 2 64,0-1-705,0 0-448,0-1-801,0 2-512,20-2-1762</inkml:trace>
  <inkml:trace contextRef="#ctx0" brushRef="#br2" timeOffset="174725.99">15463 12300 16976,'0'19'192,"0"1"32,0 20 449,0-20-545,0 19-865,0 2-1954,20-21-2914</inkml:trace>
  <inkml:trace contextRef="#ctx0" brushRef="#br2" timeOffset="175900.06">16376 12081 14830,'0'-19'1217,"0"-1"96,-20 0 577,20 20-865,-39-20-929,19 20 0,-20 20-32,1 0-288,-1 19 448,-1 1-384,23 20 160,18-21-96,0 1-96,18 0-33,3-21 97,19 1 128,-1 1 0,1-21 64,0-21 0,-1 1 0,1-19-32,-19-1 97,-3 0-97,2 1 0,-20-1 96,0 20-128,0 0-96,-20 1 32,20 19 64,0 19-65,-18 1 98,18 0 159,0 20-224,18-1 64,-18 1 0,20-20-128,0 20-129,21-21-415,-23 1-449,3-20-481,-1 0-1601,0 0-9801</inkml:trace>
  <inkml:trace contextRef="#ctx0" brushRef="#br2" timeOffset="176139.07">16555 11446 15694,'0'0'64,"-21"0"-160,21 19 1089,0 2 0,21 19-416,-21-1-417,0-19 32,20 20-384,-20-1 0,20 1-385,0-20-256,-1-20-448,-19 20-641,20-20-2081</inkml:trace>
  <inkml:trace contextRef="#ctx0" brushRef="#br2" timeOffset="176398.08">16733 11486 11691,'0'0'1441,"20"0"-1441,0 0 1313,0 19-320,-20-19-512,20 21-289,-20-2 128,0 1 128,0 0-63,0 0-33,0 0 193,-20-20-65,20 20-192,0-20-384,0 19 128,0-19-160,20 20 160,-1-20-96,1 0-544,21 20-33,-21-20-896,18 0-1378,-17 0-7911</inkml:trace>
  <inkml:trace contextRef="#ctx0" brushRef="#br2" timeOffset="176585.1">17051 11446 14862,'0'19'1729,"0"-19"-1569,20 21 1666,-20-2-256,20 2-866,-20-2-512,0 21-192,0 0-224,0 19-480,0-19-802,-20 0-640,0-1-1057,1 1-6374</inkml:trace>
  <inkml:trace contextRef="#ctx0" brushRef="#br2" timeOffset="176839.11">16913 12240 16463,'0'60'1025,"0"-21"-1057,0 1 160,0 0 160,0 0-288,-20 0-800,20-21-642,0 2-1472,0-2-7849</inkml:trace>
  <inkml:trace contextRef="#ctx0" brushRef="#br3" timeOffset="179593.27">14550 7510 6950,'0'-39'2402,"0"19"-320,0 20-128,-20-20-384,0 0-225,1 20-544,-21 0-545,-1 0-192,-17 0-64,-3 0 0,-38 0-32,20 20 32,-20 0-32,-21 0 32,21 19 0,0 2-32,-1-1 0,21-2 0,0 23 32,0-2-32,39 1 64,0 19-32,21 1 0,19-20-32,0 19 32,19 0 0,21 1 0,0-1 32,-1-19-32,22 20-64,18-21-64,0 1-65,0-20-95,20 0 128,0-1 32,0-19 0,21 0-257,-21-20 321,0 0 96,-20 0 129,2 0 95,-2-20 64,-20 0 0,1 0 129,-1-20-97,2 21 33,-2-21-321,0 0 0,1 0 0,-21-20 128,1 21 160,0-21 161,-21 1-97,1-1-256,-20-19 97,0-21-193,0 20 128,-20-19 0,-19 20 192,-21 19 193,1 1-193,-20 19 65,0 0 31,-2 0-288,2 21-32,0-2-192,39 21-352,-19-20-513,39 20-929,-1 20-1088,21 1-1474</inkml:trace>
  <inkml:trace contextRef="#ctx0" brushRef="#br3" timeOffset="180718.33">11533 8783 8295,'0'-20'10186,"0"0"-10282,-20 0 224,20 0-96,-20 1-96,0-2 128,-1 2 64,-17-2 128,-3 2 385,-18-1 128,-1-20 128,-19 20-97,20 1-511,-40-22-257,-1 22 32,1-1-64,-20-19 0,-21 39-32,2-21 0,-1 21 64,-21 0-32,2 21-64,19-2-97,-20 1-31,1 19 32,-1 2 32,19 18 64,-18 0 0,18 2 96,2-2-32,19 20 0,0 1 32,-1-1-32,21 21 0,0-1-32,20 0 32,0 1-96,38-1 64,-18 1-64,39-1 32,0 0 96,20 1-128,0-21 0,40 21-129,-1-1 482,22 0-257,18-19-32,0 19-65,40-20-31,-20 2 256,21-3-160,19-18 96,-1 0 1,2-1-65,-2 1 64,21-20-32,0-1-32,20 1 0,-20-20-64,19 1 32,0-21-65,2 0 65,-2 0 32,1 0-64,-20-21 224,-1 1-127,21 1 95,-40-21-96,19 0-32,2 0 96,-22-19-128,-19-1-64,1-19 64,-1-1 96,1 20-128,-41-19 64,0 0 32,0-21 0,-19 21-32,-1-20 32,-19-1 0,-19-20 32,-3 21 32,-18-20-32,-18 0 0,-3-21 32,-39 21 0,1 0 96,0 20-64,-21-1 33,-20 1-65,1 20 96,-19-1-192,-21 1-64,19 19-64,-38 0 128,-1 21 0,-20-1-64,1 0 96,-2 0-64,22 40-64,-20-20 64,18 40-161,2 1-223,-2 18-225,2 21-800,19-1-1538,21 1-2818</inkml:trace>
  <inkml:trace contextRef="#ctx0" brushRef="#br4" timeOffset="182921.46">17846 12042 4932,'-60'20'10314,"39"-1"-9257,1-19 512,20 0 225,0 0-481,20 0-320,21 0-192,18 0-417,1 0-159,-1 0-257,1 0 64,-1 0-321,-18 0-704,-23 20-1057,2-20-1024,1-20-2404</inkml:trace>
  <inkml:trace contextRef="#ctx0" brushRef="#br4" timeOffset="183073.47">18024 11883 10954,'-20'40'5157,"20"-21"-5125,-20 21 320,20 20 737,0-1-448,0-19-545,0 0-224,20 19-449,-20-19-896,20-20-1922</inkml:trace>
  <inkml:trace contextRef="#ctx0" brushRef="#br3" timeOffset="184652.56">19136 11803 11306,'0'-20'993,"0"1"-448,0-1 1280,-20-20-319,20 20-193,0 0-128,-20 20-320,20-19-705,-39 19-160,-2 19-160,1 1 96,-19 20 0,0 0-32,19 39 64,-19-20 32,39 21 64,0 0-64,20-21-192,20 20 160,19-19-225,21-20-319,19-1 95,20-18 161,1-21 192,19-21 128,-20 1 32,-20-19 32,0-1-64,-38-19 64,-21-1 224,0 1 513,-20-1-96,-40-19-193,20 19 129,-39 0-449,18 1-480,-18 39 160,19-20 64,-19 40-353,39 0-768,-20 20-929,20 0-1537</inkml:trace>
  <inkml:trace contextRef="#ctx0" brushRef="#br3" timeOffset="184941.57">18996 11883 15150,'0'40'1025,"-20"-40"-961,2 19 1313,-3 0-448,1 2-448,20-1-449,-20 0 96,20 0 128,0-20 0,0 20-256,20-1 96,0-19 96,19 0-224,1 0-160,19 0-128,-18 0-417,-1 0-416,19 0-769,-19 0-960,-21 0-4101</inkml:trace>
  <inkml:trace contextRef="#ctx0" brushRef="#br3" timeOffset="185085.58">19334 12002 5765,'-20'0'7047,"0"0"-6471,0 0 321,20 20 256,-19-20-224,19 40-320,0-21-321,0 1-288,0 20-320,19-20-513,1 0-609,0-1-864,-20-19-5189</inkml:trace>
  <inkml:trace contextRef="#ctx0" brushRef="#br3" timeOffset="185323.59">19573 11287 17008,'-20'19'864,"0"1"-928,0 0 192,20 20 225,0 20-161,0-20-96,20 0-192,-20-1-96,20 1-385,0-20-256,-1 0-416,1-1-320,0-19-1922</inkml:trace>
  <inkml:trace contextRef="#ctx0" brushRef="#br3" timeOffset="185554.61">19711 11406 12075,'20'0'2402,"-20"0"-2466,20 0 641,19 0 672,-19 19-609,0 2-607,-20-2 31,0 2 32,0-2 0,0-19 256,-20 21 289,0-2-129,20 1-416,0 0-96,0-20 0,20 20-480,0-20-257,1 0-1153,17 0-864,-18-20-4357</inkml:trace>
  <inkml:trace contextRef="#ctx0" brushRef="#br3" timeOffset="185726.62">19989 11406 6694,'-19'-40'5509,"19"40"-5477,0 20 1922,19 0 448,1-1-1249,0 2-320,0 19 288,0 0-640,-20-21-353,0 21-128,0-20-32,-20 20-385,0-21-255,-20 21-802,21-20-1985</inkml:trace>
  <inkml:trace contextRef="#ctx0" brushRef="#br3" timeOffset="186109.64">19672 12260 7623,'19'0'8360,"1"0"-8104,-20 0 1025,0 20-128,20 0-576,-20-1-577,20 41 96,-20-40-32,0 19-256,0-18-481,0-1-64,0 0 1,0-20-802,0 19-1473,0 2-7366</inkml:trace>
  <inkml:trace contextRef="#ctx0" brushRef="#br3" timeOffset="186362.65">19851 12260 12523,'38'0'961,"-18"0"-769,1 0 2115,19 0-802,-21 20-832,1 0-481,0-20-32,0 39 64,-20-18-96,0-2 257,-20 21-1,20-21 65,0-19 31,0 21 0,0-21 33,0 0-353,0 20-96,0-20-96,20 0-384,0 0-545,19 0-449,-19 0-607,0 0-1315,19 0-6052</inkml:trace>
  <inkml:trace contextRef="#ctx0" brushRef="#br3" timeOffset="186968.69">20486 12042 14413,'0'-20'641,"-20"20"-1602,20 0 801,0 0 320,0 0-128,-20 0-64,20 0-96,0 20-225,0-20-1152,0 0-2018</inkml:trace>
  <inkml:trace contextRef="#ctx0" brushRef="#br3" timeOffset="187494.72">21001 11961 14701,'60'-38'1378,"-39"17"-962,-1 2 1410,-20-1-417,-20 0-832,20 20-225,-41-20-544,21 20 480,-39 0-288,19 20 0,-19 0-96,19 19 0,1 1-96,19 0 128,0 0-160,20 0 127,20 19-63,0-39-32,-2 20 192,43-21 64,-22-19 224,21 0 129,-21 0-1,21-19-63,-39-21-33,17 20 32,-18-20-32,-20 1 97,0-1-33,-20-1-95,20 3-386,-18 17 450,-2 2-385,20-1 64,0 20-128,0 20-64,0-1 31,0 21 258,20 0 31,-2 0-288,2 0 192,21-1 32,-2 1-96,1-20-192,0 19-193,-1-19-480,-19-20-672,0 0-994,-20 0-2914</inkml:trace>
  <inkml:trace contextRef="#ctx0" brushRef="#br3" timeOffset="187913.74">21359 11306 14125,'0'0'1537,"0"0"-1601,0 20 1217,0 20-480,0-20-577,20 19-64,-20 1 32,20-19-160,-1 19-352,1-21-353,0 1-448,0-20-609,1 0-2338</inkml:trace>
  <inkml:trace contextRef="#ctx0" brushRef="#br3" timeOffset="188207.76">21517 11386 10794,'-18'-20'1409,"36"0"-704,-18 20 576,40 0-256,-19 0-288,17 0-129,3 0 193,-1 20-481,-21 0-352,1 0 64,-20-1-32,-20 2 160,1-2 129,-1 2-129,-20-2-32,19-19 128,3 21 129,18-21-65,0 0-224,0 19-64,18-19-96,3 0-513,-1 20-352,20-20 161,-21 0-481,21 20-577,-20-20-608,-20 0-994,20 0-3650</inkml:trace>
  <inkml:trace contextRef="#ctx0" brushRef="#br3" timeOffset="188468.77">21855 11326 13933,'0'-20'480,"0"20"-608,0 0 2082,20 20 64,0 0-737,1 0-416,-3 0-353,23 19-255,-21-18-193,0 19 32,-20 0-128,0-21 64,0 21 0,-20-20 0,0 0-32,-1 0-160,1-1-257,2 1-576,-23 0-993,21 0-1633</inkml:trace>
  <inkml:trace contextRef="#ctx0" brushRef="#br3" timeOffset="188807.79">21677 12181 18481,'0'19'-96,"20"-19"737,-20 40 1569,0-20-1025,0 20-737,0-21 129,0 22-225,0-2-288,0 0-352,0-18-1250,-20-1-2946</inkml:trace>
  <inkml:trace contextRef="#ctx0" brushRef="#br4" timeOffset="-207707.05">6808 11267 9513,'0'0'3715,"0"0"-3202,0 0-65,0 0 993,20 0-704,-20 0-353,20 0 65,-2 0-1,23 0-95,-21 0-129,39-20 224,-19 20-288,19 0-64,2 0-64,18 0 129,0-20-129,0 20 32,20 0-32,0-20-32,0 20 64,1-19 64,19 19-64,0-20 64,-19 20-128,19 0 96,0-20-96,1 20 0,-2 0 0,1-20 0,0 20 0,1-20 0,-1 20 32,19-20 0,-19 20-64,21-19 32,-21 19-32,1 0 128,-2-21-160,1 21 96,0 0-32,1 0 0,18 0 0,-19-20 32,0 20-32,21 0 32,-21 0-32,-1 0 32,1 0 32,1 20 97,-1-20-65,1 0 32,-1 0-64,-1 0 0,1 21 32,1-21-96,19 0 96,-20 0 160,19 0-96,2 0-31,-2-21 31,1 21 32,1 0-64,-21 0 128,19-20-128,2 20-32,-2 0-31,1 0 95,-19-19-192,-1 19 32,1 0 64,-3 0-64,-17-21-32,19 21 160,-20 0 0,21 0-64,-21 0-32,0-19 0,0 19 32,0 0 32,-19 0-64,0 0 0,-1 0 0,-20 0-64,2 0 32,-23 0-64,-18 0 96,1 0-352,-21 0-289,-21 0-544,1 0-704,0 0-1,-19 0-64,-1 0-2338</inkml:trace>
  <inkml:trace contextRef="#ctx0" brushRef="#br4" timeOffset="-207398.03">15066 10790 10185,'-20'0'2883,"0"0"-2435,20 0 225,20 0 352,-20 0-32,40 20-545,-1-20-95,22 20 191,-3-1 225,3 1 0,-2 0 127,0 0-383,1 20-1,-1-20-255,-39-1-161,0 2 32,1-2-32,-42-19 192,1 20-96,0 1 65,-19-2 31,-21-19 128,21 20-127,-21-20-161,21 20 32,-1-20-192,-21 20-288,22-20-802,-21 20-1472,21 0-1890</inkml:trace>
  <inkml:trace contextRef="#ctx0" brushRef="#br4" timeOffset="-204911.89">20347 10889 3811,'-20'0'1602,"-1"0"-1282,3 0 1025,-2 0-64,-1 0-288,1 0-64,0 0 192,-19 0 96,-1 0-192,0 0-192,-19-20-288,0 20-417,-2 0-32,3 0-128,-3 0 64,-18 0 128,0 20-32,0-20 32,-20 20 97,-1-20 63,1 20 0,-20-20-160,-1 20-160,-19 0 32,21-1-32,-21-19 0,-1 21 0,2-2 32,-1 1 32,-1 1-64,-18-21 65,18 19 63,-18 1 0,19 0 0,1 0-96,-22 0 32,2 0-64,-2-20 0,2 19 32,19 1 0,-20-20-32,20 20 32,-19 0 64,-2-20 32,2 20 64,18-20-95,-18 19-1,19-19-32,-19 0 32,18 20 96,-18-20-192,18 0 64,-18 20-32,19-20 0,-1 0 128,2 20-224,-1-20 128,-1 0-96,2 0 32,19 0 0,-1 20 32,1-20-32,-19 0 0,19 0 0,-21 0 32,21 20-32,-19-20 160,18 0-224,21 0 128,-20 19 1,-1-19-33,21 0 160,-20 0 0,20 0-96,-1 0 192,1 0-128,0 21-96,0-21 129,0 0-129,-1 0 0,1 19-32,20-19 32,0 0-32,-2 0 64,22 0-96,19 0-32,1 0 288,-1 0-384,20 0 160,20 0-160,0 0 64,0 0-224,0 0-257,0 0 353,0 0-224,0 0-193,0 0-32,0 0-704,0 0-1666,0 0-9000</inkml:trace>
  <inkml:trace contextRef="#ctx0" brushRef="#br4" timeOffset="-204472.86">11175 11287 6021,'0'0'5029,"0"0"-3844,0 0 865,0 0 64,0 0-897,-20-20-544,20 20-97,-20 0-319,1 0-289,-21 0 96,-19 20-160,-2-20 192,-18 19-64,0 1-32,-20-20 96,0 20 160,20 0 32,-2 0 161,22-20 127,-1 20-127,41-20-257,19 19-128,19 2 128,21-21 128,0 19-31,39 2-97,0-2-160,21-19 96,-21 21-160,20-2 64,-39 1 0,-1 0-224,2 0-128,-43 0-353,2 0-800,-20-20-1122,-20 19-2530</inkml:trace>
  <inkml:trace contextRef="#ctx0" brushRef="#br4" timeOffset="-202213.75">8237 13055 11050,'0'20'577,"0"-20"-321,0 0 609,0 0 95,0 0-319,0 0-449,0 0 129,0 0 351,0 0 33,20 0-65,0 0-159,19 0-257,-19 0-192,20 0 96,-1 0-160,22 0-128,-23 20 448,23-20-288,-2 0 161,20 0 95,2 0 32,-2 0-64,0 20 97,20-20-193,-20 0 0,40 0-128,-19 0 0,-1 0-64,0 0 96,20 0 32,-19 0-96,19 0 32,0 0 0,19 0-256,-18 0 544,19 0-256,-19 0 0,18 0 64,1 0 96,-1 0-128,2 0 160,-1 0-159,19 0 31,-18 0-128,18 0 128,-19 0-160,20 0 64,0 0 0,-1 0-257,2 0 546,-2 0-546,21 0 546,-20-20-321,20 20 0,-21 0 128,1-20-96,20 20 0,-20-20-32,-1 20 64,1 0-96,20-20 96,-20 20 0,0-20-64,20 20 32,-21-20 32,20 20-32,-18-19 0,18 19 64,-18 0-96,-2-20 32,0 20 32,2 0-64,-2 0 0,-19 0 32,19-20 0,-18 20-32,18 0 32,2 0 0,-21-20 32,-1 20-32,22 0 0,-22 0 0,1 0 0,1 0 32,18-21-32,-18 21 32,18 0-64,-19 0 32,-1 0 0,22 0-32,-22 0 32,1 0 0,1 0 64,-2 0-64,2 0 32,-1 0-32,-1-19 0,2 19 0,-2 0 64,1 0 32,1 0 32,-21-20 64,19 20 0,-19 0-31,1 0-65,-1 0-64,-1 0 32,1 0 64,-19 0 0,-1 0 64,-19 0 0,-1 0-128,0 0 65,-20 0-129,-18 0-97,-1 20-159,-21-20-737,1 0-352,-20 0-513,0 19-1249</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1:38:57.66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3076 2483 7847,'20'0'961,"-20"0"-833,0 0 1153,0 0-416,0 0-417,0 0-127,0 0-97,0 0 128,0 0 609,0 0-192,-20 0-481,0 0-160,0 0-128,-19 20-160,-2-20 0,-17 20-32,17-20 160,-19 20-32,1-20 32,0 0-32,-22 0-32,22 0 31,1 0 33,-3 0 64,22 0-32,-21 20-32,40-20 0,-19 0 0,19 0 32,0 0 32,20 0 97,-21 0 63,21 20-32,-18-20-160,18 0 32,0 19 64,0 1 0,0-20-64,0 40-32,0-20 0,0 19-160,-20 2 128,20 17-32,0 3 64,0-21-32,0 39 32,-20-20-32,20 2-128,0 18 32,-21 0 63,21 1 33,-20-1 0,20 20 64,0-19 0,0-20-64,0-1 129,0 1-1,-18 20-32,18-1 128,0 21 32,0-1-96,-20 0 32,20 1 1,0-1 31,0 0 32,-21 0-96,21 20-64,0-19-64,0 0-32,0-21 256,0 21-96,0-1 193,0 0-225,0-19-32,21 39 0,-1-40-32,-20 1 64,18 0-64,-18-2 64,0 22 32,20-1-64,-20-19-64,21-1 0,-21-19 0,20-1 0,-20-18-32,0-2 64,0 21-64,0-21 32,0 1 0,0 0 32,0 0-32,0 0 0,0 0 0,-20-1 0,20 1 32,0-20-32,0 0 32,0-1-32,-21 1-32,21-20 257,0 20 63,21-20 288,-21 0-255,0 0-1,20 0-96,0 0-64,-20 0-64,18 0-31,23 0-162,-21 0 129,19 0 33,21 0-130,19 0-31,0 0 0,0-20 64,2 20-192,-2 0-353,-20 0-608,22-20-929,-23 20-3267</inkml:trace>
  <inkml:trace contextRef="#ctx0" brushRef="#br0" timeOffset="7145.4">7601 2901 6886,'0'20'865,"0"-20"-737,0 0 1153,0 0 32,0 0-352,0 0 256,0-20-384,20 20-128,1-20-225,17-20-63,-17 0-33,19 1-32,-1-2 65,1-18-161,-20 19-160,0 1-64,0-1 32,-1 20-160,1 0-192,-20 0-321,0 20-384,0-19-96,0 19-832,0 0-2371</inkml:trace>
  <inkml:trace contextRef="#ctx0" brushRef="#br0" timeOffset="7434.42">7581 2662 11723,'0'20'-64,"0"-20"-225,-18 20 193,18-1 96,-21 22-32,21-21 32,-20 18 32,20-17 0,0 19-32,20-20 224,-20-20 289,21 20 160,17-20-161,-18 0-224,21 0-128,-2 0-95,21-20-290,-21 0-575,1 0-1763</inkml:trace>
  <inkml:trace contextRef="#ctx0" brushRef="#br0" timeOffset="7910.45">8873 2027 7206,'59'-40'1474,"-59"20"-321,0 20 1313,0-20-800,0 20-962,-39 0-608,19 0 1,-21 0 31,-18 0 128,19 20 128,1 0 33,19-20-161,-20 0-224,40 20-64,-20-20-64,20 0-64,0 20 32,20 0 96,-20-20 32,20 0 0,0 19-65,0-19 1,-20 20-160,0 0 0,0 0-32,-20 0 64,0 0 192,0 19 0,-20-19 32,21 20 128,-1-19 32,20-2-224,0 0 32,0-19 32,0 21 256,39-21 0,1 0 1,0 0-193,-1 0-192,21 0-801,-39 0-448,17 0-769,-38 19-2755</inkml:trace>
  <inkml:trace contextRef="#ctx0" brushRef="#br0" timeOffset="9150.52">8654 2543 6726,'0'0'833,"0"0"384,0 0 352,0-20-544,0 20-288,0 0-321,0 20-223,0-20 287,0 20-160,0 0-128,0 19 1,20-18-1,-20 18-96,0 0-96,0-18 32,0-1-32,0 0-128,0-1-257,0-19-191,0 19-513,0-19-2082,0 0-4837</inkml:trace>
  <inkml:trace contextRef="#ctx0" brushRef="#br0" timeOffset="9382.53">8812 2662 9577,'0'0'1473,"0"0"-2530,-18 0 929,-3 0 32,1 0 0,0 20 160,0 0 288,20-20-96,0 0-64,-19 19 1,19-19 255,19 21 1,-19-1-33,20-20-192,0 20 0,0-20-256,1 19-480,17-19-1314,-18 0-5989</inkml:trace>
  <inkml:trace contextRef="#ctx0" brushRef="#br0" timeOffset="11152.63">7721 2563 11979,'-20'-20'1121,"20"0"-993,0 20-96,0 0 192,0 0-64,0 0-31,-21 0-161,21 20-33,0 20 97,-18 39-64,-2 1 97,-1-21-33,21 1 32,-20-20-64,20-20 32,20-1 544,-20-19 577,21-19-160,17-41-480,3 0-353,-1 1-96,-1-21-32,21 1 64,-21-1-32,-19 21-64,0 0-480,0 38-705,-20 2 320,0 19 256,0 0 321,-40 40 288,20 19 96,-19 20 192,19 20 65,-20 0-225,20-38-64,1-2 512,38-39-127,1-20 544,0-20 96,40-20-449,-1-40-287,20 2-417,0-2 96,2-19 0,18-20-64,-20-1-257,21 21-383,-42 0-449,-17 19-705,-2 61 1025,-39-1 705,0 20 128,0 0 160,-19 39 129,-21 61 159,-1 19 161,-18 20-1,39-20-704,0-40 64,20-19 160,40-21-64,1-39 225,-3 0 511,3-19-383,18-21-257,1-20-96,-1-19-128,-19-1-64,19 1 128,-18 19-320,-21-19-545,-2 39-801,3 21 610,-21 19 895,-21 0-63,3 39 160,-23 21 64,1-1 289,1 41 191,-21-1 97,21 0-385,-1-19-160,20-20 128,20-41-96,0 1-128,20-20 384,20-20 417,-1-20-256,1-19-321,1-1-192,-3-19 32,23 0-32,-22 20-32,1-22-32,-20 22 64,-1 19 64,1 0-160,-20 40 993,-20 20-737,1 20-449,-21 19 289,-1 42-64,3 17 32,-3 1-64,3 1-32,17-42-256,21-17 256,21-61 288,17 0 320,3-20-31,-3-40-225,3 1-128,-1-21 0,-1 0 0,-19 21 0,0 20 0,0-1-384,-20 0-288,0 40 415,0 0-447,0 19 640,-20 21-64,0 0 32,0 20 0,20-1-961,0-19-865,20-1-736,-20-19-8168</inkml:trace>
  <inkml:trace contextRef="#ctx0" brushRef="#br0" timeOffset="11470.65">8832 2106 9961,'-38'79'-224,"38"-39"160,0-20-1314</inkml:trace>
  <inkml:trace contextRef="#ctx0" brushRef="#br0" timeOffset="21284.21">11452 8405 5765,'0'0'1794,"0"0"-1730,0 0 1057,0 0 672,21 0-1152,-21 0-385,0 0 385,0 0-161,0 0-191,0 0 415,0 0 97,0 0-96,20 0-129,-20 0-95,20 0-97,0 0-96,-1 0-95,1 0-97,20 0 0,-1-19-64,-19 19 32,20 0-64,-1 0 0,1 0 32,1 0 0,18 0 0,-19 0 64,-1 0 64,1 0-32,19 0 193,1 0-33,-1 0 96,2-21-31,-2 21-257,0 0 0,-19 0 0,19 0-64,-19 0-32,0 0 32,19 0-128,-18 0 96,17 0-32,1 0-32,2 0 96,-2 0 0,1 0 0,19 0-32,-20 0 224,2 0-32,-2-20 64,20 20-63,-19 0-1,-1 0 128,2-19-96,-23 19-31,23 0-97,-23 0 32,3-20-128,-21 20 0,0 0 0,-1 0-32,1 0-577,-20 20-96,0-20-928,0 0-769,0 0-1154</inkml:trace>
  <inkml:trace contextRef="#ctx0" brushRef="#br0" timeOffset="24598.4">18342 8326 5252,'0'0'2211,"0"0"-706,0 0 1057,0 0-448,0 0-576,0 0-289,0 0-128,0 0-288,0-20-257,0 20-159,0 0 159,19 0 65,1 0-161,20 0-191,-1 0-33,1 0-96,19-20-128,-19 20 32,1 0 0,-2 0-224,-19 0 160,20 0-96,-20 20-352,-20-20-449,19 0-865,-19 20-993,0-20-2465</inkml:trace>
  <inkml:trace contextRef="#ctx0" brushRef="#br0" timeOffset="51527.94">11175 9299 128,'0'0'1601,"-20"0"1026,20 0-481,0 0-289,0 0 193,0 0-32,0 0-608,0 0-417,0 0-65,0 0-63,0 0-160,0 0 96,0 0 96,0 0-193,0 0-127,0 0-97,0 0-31,0 0-161,0 0-224,0 0-32,0 0-64,20 0 32,0-20 0,0 20 0,19 0 96,1 0-64,1 0-64,17 0 64,1 0 32,-18 0-160,38 0 96,-19 0 0,-1 0-32,0 20 32,22-20 128,-22 0-320,-1 0 320,23 0-256,-22 0 160,1 0-64,-1 0 96,20 0-64,-18 0 32,-22 0-32,21 0 32,-21 0 32,-19 0 32,20 0-128,-21 0 32,1 0-32,0 0 32,0 0 64,1 0-128,-3 0 32,-18 0 32,20 0-96,0 0-160,-20 0-737,21 0-577,-21 0-2145,-21 0-10763</inkml:trace>
  <inkml:trace contextRef="#ctx0" brushRef="#br0" timeOffset="53273.04">4902 5166 6598,'-20'0'2210,"20"0"-897,0 0-480,0 0-417,0 0 65,0 0 480,0 0-385,0 0 225,0 0-32,20 20-97,0-20-63,19 0-97,-19 21-95,21-21-129,-3 0-64,3 19 225,18-19-321,-19 20-64,19-20 64,1 20-32,-1-1 0,-19 2 64,19-1-128,2-1 64,18 20 33,-20-18-97,20-1-32,1 0 160,0 19-32,19-19 0,0 0 32,0 20-32,21-20-32,-21 19 32,20 1 33,-1-19-129,1 18 32,1 0 32,19 2-64,-1-22 32,2 20 0,-1-18 96,19-1-96,-18 19 32,-2-19-96,22 20 32,-2-20 96,-19 19-96,19-19-32,2 20 32,-2 0-32,-18-21 65,18 21-33,2 1-64,-2-2 32,-19-19 64,19 20 32,2-20-160,-2 19 64,-18-19 32,-2 0 32,1 0-64,-19 0 0,-21-1 128,0 1-128,-20 0 96,0 0-96,-18 0-64,-23-20 64,3 21-577,-2-21-448,-19 19-1025,0-19-1505,-40-19-5285</inkml:trace>
  <inkml:trace contextRef="#ctx0" brushRef="#br0" timeOffset="54254.1">5080 6836 6854,'-20'19'1409,"20"-19"-1088,0 0 255,0 0 834,0 0 607,0 0-831,20 0-97,1-19-417,-1 19-416,-2-20-63,23 0 127,18 20-96,1-20-96,19-20-32,-18 21-96,18-2 128,0-19-31,-20 21-1,1-21-64,-1 20 0,1 0-32,-1 0 0,0 0 0,2-19-32,18 19 64,0 0 0,2-20-32,-2 21 0,20-22 0,0 2 32,-20 19-32,20-20 0,1 20 32,-21-20-32,20 1 0,20-1 32,-20 20 32,1-20-32,19 1 0,0-1-32,-19 0 32,19 1-32,0 18 0,-1-18 0,2 0 32,-21-2-32,20 2 32,21-1-64,-22 0 96,1 1 32,20-1 0,20 0 0,-20 0-32,19 1 0,2-2-31,-2 2 127,2-21 0,-2 21-128,-19 0-32,-1-2 32,-18 22 0,-1-21 0,1 20-64,-41-20-224,0 20 128,1 20-1730,-41-20-4164</inkml:trace>
  <inkml:trace contextRef="#ctx0" brushRef="#br0" timeOffset="66886.82">7383 4132 7206,'0'0'1506,"0"0"-738,0 0-415,0 0 63,0 0 225,0 0 96,0 0 287,0 0 1,0 0-256,0 0 160,0 0 0,0 0-320,0 0-225,0 0-128,0 21-128,0-21-64,0 19 0,0-19-32,0 20-32,0 0 0,0-20 64,0 20-128,0-20 160,0 20-96,0-20-96,0 0 257,0 0-161,0 0 64,20 20-32,-20-20 0,0 0 64,20 0 0,0 0-32,-20 0 64,20 19-64,-1-19 32,21 0-96,-20 0 32,1 0-64,-3 0 96,22 0-128,-19 0 0,-1 0 32,19 0-64,-19 21 0,20-21 128,-1 0-32,1 0 0,0 0 64,-1 19-96,22-19 64,-23 0-64,3 0 32,-3 21 32,3-21-32,18 0 0,-19 19 32,19-19-32,1 0-32,-1 0 96,2 0-64,18 0 32,-20 0-32,21 0 32,-1 0 32,0 0-64,1-19 0,-1 19 32,1 0 32,19 0 32,-20 0-128,1 0 32,-1 0-32,1 0 64,19 0-128,-19 0 128,-1 0-32,0-21-32,20 21 64,-20 0-32,20 0 0,-18 0 0,18 0-64,-20 0 96,20 0 0,-20 0-64,0 0 64,2 0 0,18 0-32,-20 21-32,0-21 32,21 0-32,-21 0 32,20 19-64,-18-19 64,-2 0 0,20 0 64,-20 20-64,0-20 32,20 0-32,-20 20 32,20-20-32,-18 0 64,18 20-64,1-20-96,-21 0 192,20 0-224,-20 0 160,20 20 0,-20-20-64,20 0 32,-18 0 32,18 0 32,0 0-64,-19 0 161,19 0-290,0 0 193,0 0-64,0 0 0,-20 0 0,21 0 0,-1 0 0,0-20-32,-18 20 64,18 0-32,0 0 0,0 0 0,1 0 0,-21-20 0,20 20 65,-20 0-65,0 0-65,20 0 65,-18 0 97,-2 0-129,20 0-33,-20 0 65,0 0 0,2 0 0,-2 0 0,0 0 0,0 0 97,0 0-194,2 0 194,-22 0-65,20 0-64,-19 0 0,19 0 64,0 0-32,0 0 0,2 0-97,-22 0 194,20 0-65,0 0-32,2 0 0,-2 0 0,0 0 0,0 0 32,-19 0 0,20 0 32,-22 0 0,23 0 96,-22 0-128,20 0 128,-19 0-128,-1 0-64,20 0 32,1 0 0,-20 0 96,19 0-128,0 0-32,0-20 160,2 20-96,-22 0 64,20 0 0,1 0-32,-21 0 0,20 0 32,-18 0-64,18 0-96,0 0 32,-20 0 64,22 0 0,-23 0 0,22 0-32,-20 0 32,19 0 96,-20 0-96,22 0 32,-2 0 32,-20 0-32,20 0-64,1 0 96,-21 0-96,20 0 97,-18 0-65,18 20-33,0-20 66,-19 0-33,-1 0 64,0 0-32,2 0-32,-3 0 96,-17 0 0,18 0-192,-19 0 224,-1 0-64,1 0-64,0 0 0,-1 0 32,-19 0-32,0 0-32,1 0 64,-1 0-32,-20 0 32,18 0-32,-18 0 32,21 0-32,-21 0 0,20 0-64,0 0 128,-20-20-64,20 20 160,-20 0-160,19 0 64,-19 0 32,0 0 193,0 0 31,20-20 32,-20 20-160,0 0 1,0-19-65,0 19 64,20-21-224,-20 2 128,0-2-128,0 21 0,0-19-128,0-1-449,0 0-1056,0 20-1571,-20-20-5828</inkml:trace>
  <inkml:trace contextRef="#ctx0" brushRef="#br0" timeOffset="67614.86">17071 4630 11883,'-20'0'2594,"20"0"-2306,0 0-95,0 0-193,0 0 128,0 19 384,0 21 385,20 0 64,0 20-128,20 19 96,-1 1-97,21-1-191,20 1-449,-1-1-32,0-19 33,0 0-129,1-21 64,-21 0-64,0 2 0,-18-21-224,-21-20-513,20 19-896,-40-19-1186,0 0-3939</inkml:trace>
  <inkml:trace contextRef="#ctx0" brushRef="#br0" timeOffset="69331.95">18541 5246 10313,'18'-39'897,"-18"18"288,20 21 545,-20-20-257,0 20-95,0 0-482,0 0-735,-20 0-193,2 41-33,-23-2 98,21 41 223,-19-1-160,19 0 0,0 21-32,20-21-64,0-19 128,20 20 0,19-22-192,-19-17 64,20-2-128,-1 1-416,1 0-738,21-21-1921,-22-19-4068</inkml:trace>
  <inkml:trace contextRef="#ctx0" brushRef="#br0" timeOffset="69533.97">18798 5643 17680,'0'0'769,"0"0"-545,20 0 225,0 20 31,19 20-320,1-1-32,1 2-32,17-2-96,-17 0-96,18 2-160,-19-22-417,-1 21-832,1-20-1634,-1-20-3171</inkml:trace>
  <inkml:trace contextRef="#ctx0" brushRef="#br0" timeOffset="69728.98">19255 5663 14381,'-40'0'449,"20"21"-33,0-2 705,-19 1-609,-1 19-31,1 2-321,19-2-192,-1 1-448,1-20-706,20 19-671,0-19-1154,0-20-6630</inkml:trace>
  <inkml:trace contextRef="#ctx0" brushRef="#br0" timeOffset="70060">19413 5147 14029,'-20'0'736,"20"19"-928,-20-19 609,20 20 319,-19 20-31,19-20 32,0 19-321,0 21-256,0-21-32,19 2-64,1-2-96,0-19-320,1 0-417,19 0-480,-22 0-641,23-20-1281,-21 0-5253</inkml:trace>
  <inkml:trace contextRef="#ctx0" brushRef="#br0" timeOffset="70226">19652 5266 12235,'-20'0'961,"20"19"-833,0 2 1410,0-1-770,20-1-479,-20 20-161,20-18-288,-20-1-481,19 0-480,1-1-705,-20 1-1729</inkml:trace>
  <inkml:trace contextRef="#ctx0" brushRef="#br0" timeOffset="70364.02">19711 5246 16111,'-20'-20'768,"20"20"-896,0-19-192,0 19-2306,0 0-4645</inkml:trace>
  <inkml:trace contextRef="#ctx0" brushRef="#br0" timeOffset="70580.03">19810 5147 14093,'20'0'-32,"-20"0"1025,21 19-225,-1 1-479,-2 1-1,2 18-160,1 0 32,-1 2-96,0-2 97,-20 1-65,0 0 32,0-1-128,0 1-641,-20 0-640,0-20-1762</inkml:trace>
  <inkml:trace contextRef="#ctx0" brushRef="#br0" timeOffset="70782.03">20088 5882 19282,'20'20'384,"-20"-1"1186,0 21-642,-20 0-575,-19-1-545,-1 1-257,-19 0-832,18 0-833,3-21-2242</inkml:trace>
  <inkml:trace contextRef="#ctx0" brushRef="#br0" timeOffset="71474.08">20644 5684 13548,'0'-41'1506,"0"41"-1506,-20 0 768,20 0-255,0 0-321,-20 20-32,20 1 32,0 18-31,0 0-129,0 2 0,20-2 0,0-20 0,21 2 32,-23-1 32,23-20 128,-1 0 160,-22-20-95,3-1-65,19 2 64,-20-20-64,-1-2-127,-19 2-65,20 19-353,-20 1 161,0 19-224,0 0-641,0 19 608,20 20 321,0 22 128,-20-3 32,0 22 129,20-20-65,-20 19 128,0-19 0,0 0 225,0-21 191,-20 1 65,0-20 320,0 0-32,-19-20-641,-1 0 161,20 0-577,-19-20-417,-1 0-544,19 1-256,1-22-801,2 22-2178</inkml:trace>
  <inkml:trace contextRef="#ctx0" brushRef="#br0" timeOffset="72051.12">21140 5207 6630,'0'0'4997,"0"-21"-4453,0 21 1186,0 0-962,0 0-415,-20 21-129,20-2 64,-18 1-32,-2 19 161,20-18 63,-21 18-95,42 0-193,-21-18-96,20 19-192,-2-21-256,2 21-161,1-40-352,-1 20-576,0-20-1122,19 20-2177</inkml:trace>
  <inkml:trace contextRef="#ctx0" brushRef="#br0" timeOffset="72195.12">21339 5384 11947,'20'21'704,"0"-21"-383,-20 20 383,0 19-704,20-19-2210,-20 0-4228</inkml:trace>
  <inkml:trace contextRef="#ctx0" brushRef="#br0" timeOffset="72354.13">21418 5246 16207,'-19'-20'480,"19"20"-1024,0 0-193,19 0-2210,-19 0-1953</inkml:trace>
  <inkml:trace contextRef="#ctx0" brushRef="#br0" timeOffset="72599.15">21517 5226 14477,'20'0'-288,"-20"0"640,20 0 641,1 0-448,-1 20 127,-2 0 33,3 20-192,-1-20-449,0 19-64,0 1-97,-20 0-159,0-1-96,0 1 0,0-20 159,0 0 1,0 0-512,0-20-802,0 0-3330</inkml:trace>
  <inkml:trace contextRef="#ctx0" brushRef="#br0" timeOffset="72937.17">21756 5067 12107,'20'20'256,"0"0"2211,-1-1-610,21 21-928,0 1 0,-1 18-320,2 1-129,-1-2-320,-1 3 32,-19 18-63,0-19 159,-20 19-32,0 0 32,0 1-160,-20-20-31,0-21-33,-1 21-160,3-20-545,-2-1-704,-21-19-1634,21 20-4260</inkml:trace>
  <inkml:trace contextRef="#ctx0" brushRef="#br0" timeOffset="74681.27">20644 10134 4292,'-20'0'2722,"20"0"-1248,0 0 1248,-20 0-288,20 0-448,0 0-384,0 0-289,0-19-64,0 19-160,0 0-256,0 0-288,20 0-193,20 0-160,-1 0-64,22 0-96,18 0 32,20 0-64,0 0 0,0 0-32,1 0 0,19 0 32,0 0 0,1 0-64,-21 0 0,0 0-32,0 0-32,-40 0-96,2 0-289,-22 0-191,-19 0-321,-20 0-417,-20 0-255,-19 0-1346,-1 0-1954</inkml:trace>
  <inkml:trace contextRef="#ctx0" brushRef="#br0" timeOffset="75157.28">20982 9796 7334,'59'-20'737,"-39"1"672,1 19 1122,17 0-577,-38-20-417,0 20-1088,0 0-193,0 20 128,-38-1-288,-3 1 0,-18 0-96,-1 0 129,1 20-65,-2-21 64,23 2 160,-23-21 192,22 19-95,19 1-257,0 0-64,0-20 64,20 20 160,20 0 33,0 0 31,21 19 32,-3-19 225,23 1-193,-2 18-127,20-19-129,-19-1-96,-1 2-128,2-1-225,-23-1-607,3 1-738,-21 0-384,-20 0-2562</inkml:trace>
  <inkml:trace contextRef="#ctx0" brushRef="#br0" timeOffset="80502.6">4941 9657 5893,'-19'0'673,"19"-19"512,-20 19 416,20 0-255,0 0 415,0 0-479,0 0-770,0 0-96,0 19 65,0-19-65,0 20-192,20 20-159,-20-20-1,0 19-64,0 1 64,0 20 0,0-1-128,0 1 64,0 19 96,0-19-64,0-1 0,0 1 0,0-20 0,0 0-32,0-1 64,0 1-64,0 0 32,0-20-32,19 0 0,-19-1 32,0-19 32,20 21 0,-20-21-32,0 0 64,0 19-96,0-19 0,0 0 32,20 20-32,-20-20 0,0 0 64,20 21 0,1-21-64,-21 0 128,18 0-128,2 0 33,0 0-1,21 0 0,-23 19-32,3-19 0,-1 0 0,20 20 0,-21-20 32,21 0 0,-20 20-32,19-20 0,1 19 0,0-19 32,-1 21-32,-19-21 0,21 20 0,-3-20 0,3 19 0,-1-19 0,-1 20 0,1-20 0,-1 20 32,1-20-32,19 20 0,-19-20 32,19 0-32,2 0 32,-2 20-32,-19-20 32,19 0-32,1 0 32,-1 0-32,2 0 32,-2 0-32,0 0 0,1 0 0,-1 20 0,1-20 0,-1 0 0,0 0 0,22 0 32,-22 0-32,0 0 32,21 0 64,-21 0-32,2 19 0,-2-19 0,20 0-32,-19 0 32,-1 0-64,0 0 0,22 0 96,-23 0 0,22-19-160,-1 19 160,1 0-128,-1-20 32,-20 20 32,22-20-32,-22 20 0,20-20 65,0 20-65,1 0 0,-21-20 96,20 20-96,1-20-64,-20 20 160,19-19-96,0 19-96,2-20 128,-22 20-32,20 0 32,-19 0-96,19-21 96,-20 21 0,20 0-96,-18 0 64,-2 0 0,1 0 0,-1-19 0,1 19 0,-1 0 96,0 0-192,2 0 96,-22 0 64,21 0-96,-1 0 0,1-20 32,-1 20 0,0 0 0,2 0 0,18 0-32,-20-20-33,1 20 65,19 0 0,-18 0 33,-2 0-1,20-19-97,0 19 98,-19 0-98,19 0 194,0-21-161,-18 21-33,18 0 130,-20 0-33,21 0-32,-21 0-32,0 0 0,2 0 32,-2 0 128,-19 0-289,19 0 258,-19 0-97,-1 0-32,21 0 64,-21 0-129,1 0 97,1 21 0,-3-21 0,23 0 33,-22 0-33,21 0 0,-21 0-33,21 19 33,-1-19 0,2 0 0,-2 0-64,0 20 161,1-20-97,-1 0 0,1 0 64,-1 20-64,20-20-32,-18 0 64,18 0-64,-20 0-33,1 0 65,19 0 33,-20 0 31,22 0-161,-22 19 194,0-19-1,1 0-160,-1 0 128,2 21-192,-3-21 160,1 0-64,2 0-33,18 0 65,-19 0 33,-1 0-66,0 20 226,2-20-257,-2 0 32,1 0 96,19 0-64,-20 0 0,20 19 32,-18-19-32,-3 0-96,23 0 160,-22 0-32,20 0-32,0 0-32,-18 0 64,18 0 0,0 0 0,0 0-32,1 0 32,-1 0-32,0 0 0,1 0 64,0 0-64,-1 0-64,20-19 128,-19 19-96,19 0 160,-20 0-192,0 0 64,20 0-32,-18-20 64,-2 20-32,20 0 64,-20 0-96,0 0 0,2 0 32,-2 0 32,0 0-64,20 0 32,-20 0 0,20 0-32,-18 0 64,18 0 0,0 0-96,1 0 128,-21 0-96,20 0 128,0 0-128,0 0 128,21 0-192,-21 0 96,0 0 0,21-21 32,-21 21-64,19 0 64,-19 0-64,0 0 128,2-19-192,-2 19 32,0 0 160,1 0-160,-1 0 96,0-20-32,0 20 0,-20 0 0,21 0 0,-1 0 0,-20-20-32,0 20 96,1 0-64,0 0-32,-22-19-32,22 19 128,-20 0-96,-1 0 0,1-21 0,-21 21 64,1 0-64,1 0-32,-23-20 128,3 20-128,-1 0 64,-20 0 0,20 0-160,0 0 128,-1 0-97,1-19 65,0 19 64,0 0 0,0 0 0,-20 0 96,19 0-160,-19 0 64,20-21 32,-20 21-64,20-19 64,-20-1 0,-20 0 1,20 0 31,0 0 0,-20 1-32,20-21-32,0 20 64,0-20-192,-19 0 96,19 1 96,0-21-128,0 21 32,0-21 128,0 0-257,0 20 161,0-20 0,-20 21-32,20-21-32,0 21-32,0-21-64,-20 20-32,20 0-64,-20 1 160,20-1 32,-20 19 96,20 2-32,-19-21 0,19 21 0,-20 19 0,0-21-32,20 21 32,-41-20-64,23 20-65,-2 0 129,-21-19 0,21 19-32,-39 0 32,-1 0 32,-19 0 0,0 0 32,0 0-64,-21 0 0,-19 0 0,20 0 0,-21-20 0,-19 20-64,21 0 64,-22 0 0,1 0 64,1 0-64,-22 0 0,22 0 0,-1 0 0,-19 0 0,18 0 0,-18 0 0,18 0 0,-19 0 0,21 0 0,-2 0 33,2 0-1,-21 0 64,19 0-64,2 0-32,-1 0 0,1 0 0,-2 0 32,21 0-32,-21 0-32,2 0 32,19 0 32,-21 20-32,22-20 0,-1 0 0,-21 19 0,21-19 0,0 0 0,20 20 0,-19-20 0,18 0 32,1 0-32,0 0 32,-2 0-32,2 0 0,0 21 0,0-21 0,-19 0 64,19 0-96,18 0 32,-18 19 0,20-19 32,-21 0-64,21 0 64,0 0-32,-1 0 0,1 0 0,-21 0 32,21 0-64,0 0 64,0 0-32,-1 0 0,0 0-32,1 0 32,0 0-32,-1 0 0,1 0 32,-21 0 0,21 20-32,0-20 32,0 0-32,-1 20 32,1-20 0,-1 0 0,1 19 0,-1-19 0,21 21 0,-20-21 0,18 0 0,2 20-32,1-20 32,-3 0-32,2 0 0,-1 0 32,1 20 32,18-20-64,-17 0 64,17 0-64,2 0 32,-21 0-32,21 0 32,-1 0 0,-19 0 0,19 0 0,-1 0 0,-17 0 0,17-20 0,-18 20 0,0 0 0,19 0 0,-20 0 0,1 0 0,0 0 0,-22 0 0,22 0 0,0-20 0,-1 20 0,1 0 0,-20 0 0,18 0 0,-18-21 0,0 21 0,0 0-32,19 0 32,-19 0 0,0 0-32,-2-19-1,-18 19 33,20 0 0,0 0-96,0 0 64,-21 0 32,21 0 0,-1 0 0,1-20 32,-21 20-96,21 0 32,0 0-32,-1 0-64,1 0 0,0 0 64,-1 0 64,1 0 0,19-20 0,-19 20 0,0 0 0,-2 0-96,22 0 0,-20 0 32,0 0 0,-2 0 64,2 0 64,21 0-64,-22 0 0,0 0 0,21 0-64,-20 0 32,-2 0 0,2 0 32,20 0-64,-20-19 31,-1 19 1,1 0 64,-1 0-32,22 0 0,-23-21 97,2 21-97,0 0 0,0 0 64,-2 0-64,2 0 0,0 0 64,0 0-128,0 0 128,18 21-224,-18-21 63,0 0 65,19 0-64,21 0 64,-21 0-128,39 0-897,-17 0-2819</inkml:trace>
  <inkml:trace contextRef="#ctx0" brushRef="#br1" timeOffset="88088.03">19434 10869 7591,'-21'0'1825,"21"0"-607,0-20 1056,0 20-705,0 0-159,0 0-33,0 0-320,0 0-352,0 0-289,21 0-192,-21 20 32,20 0-192,0 0 33,-2 0-97,23 20 32,-1-21 0,-1 21 0,1 1-32,19-2 64,-19 1-32,-1-20-32,1 0-64,1-1 0,-3 1-129,-17 0-95,-1-20-96,0 20-33,-20-20-415,0-20-482,-20 20-2593,0 0-6535</inkml:trace>
  <inkml:trace contextRef="#ctx0" brushRef="#br1" timeOffset="88470.06">19393 11207 11146,'0'20'352,"0"-20"-1889,0 0 1729,0 0 705,0 0-224,0-20-1,0 1-31,0-1-1,20 0 97,-20-20-128,0 1 95,-20-2-127,20 1-193,0 1-95,-20 19 159,20-20 64,0 40-223,0-20-161,20 20-160,-20-20-32,20 20 96,1 0-128,-21 0 160,20 0 0,18 0 96,-17 20-96,39-20-32,-21 0-32,21 0-32,-21 0-32,21 0-224,-21 0-1122,2 20-1889,-41-20-8039</inkml:trace>
  <inkml:trace contextRef="#ctx0" brushRef="#br1" timeOffset="91637.24">4862 11783 2722,'0'0'2595,"0"0"-513,0 0 256,0 0-320,0 0-129,-20 0-768,20 0-288,0 0-32,0 0-128,0 0-225,0 0-160,0 0 33,20 0-193,-20 0-64,0 20 0,20-20-64,0 0 64,19 0-32,-19 0 32,20-20-320,-1 20 608,-19 0-448,21 0 64,-3 0 96,-17 0-96,19 0 64,-20 0-32,19 0 0,-19 0 0,20 20 0,-1-20 0,1 0 0,19 0-128,-18 0-32,-1 0 96,19 0-32,-19 0 96,-1 0-32,-19 20-353,20-20 674,-21 0-257,1 0 32,20 0-128,-1-20 64,-19 20 0,21 0 96,-3 0-192,3 0 128,-1 0-32,-1 0 128,1 0-192,-1 0 64,1 0 0,-20 0 0,21 0 64,-3 0-96,-18 0 32,1 0 160,-1 0-192,-2 0 160,-18 0-32,0 0 128,0 0-224,0 0 128,0 0-32,0 0 33,21 0-65,-21 0-32,0 0-32,0 0 128,0 0-96,0 0-32,0 0 0,0 0 96,0 0-224,0 0 160,0 0-64,0 0 160,20 0-256,-20 0 160,0 0-32,0 0 96,0 0-256,0 0-32,0 0 448,0 0-320,20 0-128,-20 0 448,0 0-256,0 20 32,0-20 32,0 0-64,0 0 0,0 0 0,0 0-32,0 0 96,20 0-96,-20 0 64,0 0-32,19 0 0,-19 0-32,20 0 160,-20 0-160,0 0 0,20 0-32,-20 0 160,20 0-160,-20 0 32,20 0 128,-1 0-160,-19 0 0,20-20 96,-20 20-96,20 0 32,0 0-64,-20 20 96,20-20-128,-1 0 64,1 0-97,0 0 129,0 0-224,1 0 160,-3 0 64,2 20-64,1-20-96,-1 0 128,0 0-32,-2 0 128,-18 0-193,21 0-31,19-20 0,-20 20 0,-1 0-32,1 0 192,0 0-128,0 0 127,0 0-31,19 0 32,-19 0 64,21 0-96,17 0 64,-17 0 0,18 0 32,-19 0-32,19 0-32,-19 0 32,19 0 32,-19 0-32,-19 0 96,17 0-96,-18 0 65,21 0-33,-23 0 64,3 0-96,-1 0 0,20 0 32,-21 0-32,1 0 0,0 0 0,0 0-96,0 0 64,0 0 32,-1 0-161,1 0 129,0 0 32,0 0 96,1 0-96,-3 0 0,23 0 0,-21 0 0,18 0 0,-17 0 33,19 0-66,-1 0 66,-19 0-66,20 0 66,-1 0-33,1 0 0,19 0 0,-19 0 32,1 0-32,-3 20 0,3-20 0,-2 0 64,1 0-64,0 0-32,-1 0 32,1 0 0,1 0 0,-3 0 0,3 0-32,-21 0 0,39 0 32,-19 0 0,-1 0 0,1 0 32,-1 0-32,21 0 32,-21 0-32,1 0 0,19 0 0,-18 0 0,-1 0 32,-1 20 0,1-20-32,19 0 0,-19 0 0,0 0 0,19 0 32,-18 20-32,18-20 32,0 0-32,-19 0 32,19 0 0,-19 0 0,19 0 32,1 0 32,-21 0 0,22 0-32,-2 19 32,1-19-64,-21 0-32,21 0 0,-21 0 32,1 0-32,19 0 32,-18 0-32,-1 0 0,-1 0-32,1 0 64,-1 0-32,1 0 0,0 21 0,-1-21-32,21 0 64,-21 0-32,2 0 0,17 0 32,3 0 32,-2 0-32,1 0-64,-1 0 96,0 0 0,2-21-288,-2 21 737,1 0-641,-1 0 480,0 0-256,1 0-128,-1 0 96,2-19-32,18 19 0,-20 0 0,21-20-64,-1 20 32,0 0 96,0 0-96,1 0 32,-20 0 96,19 0-128,-20-20-96,1 20 64,-1 0 128,2 0-96,-2 0 0,1 0 32,-21 0-64,21 0 64,-21 0-64,1 0 32,19-20 96,-18 20-96,-21 0 0,19 0 0,-19 0 0,-20 0-384,0 0-192,0 0-1282,-20 0-4676</inkml:trace>
  <inkml:trace contextRef="#ctx0" brushRef="#br1" timeOffset="95203.43">7919 11704 672,'0'0'3331,"0"0"-2146,-20 0 161,20 0 800,0 0-353,-19 0-287,19 0-193,0 0-512,0 0-449,0 20 161,19-20-1,1 0-63,20 0-161,-1 0-192,22 0 64,-2 0-96,20 0 0,20 0-32,-19-20 0,0 20-32,19 0-224,-20 0-64,-19 0-33,19 0-63,0 0 96,-20 20 96,22-20-97,-22 20 1,0-20 192,21 20 0,-21-1 64,0-19-32,2 20-256,-2 0-97,1-20 1,-1 20-97,1-20 225,20 0 192,-1 0 64,0 0 128,0 0 160,-19-20 97,-1 20 159,-19 0-32,-1 0-351,-19 0-97,0 0 192,-20 0 32,0 0-64,0-20 97,0 20 63,0 0-192,0 20-128,0-20 32,0-20-64,0 20-64,0-20 0,21 20-32,-21-19 64,0-1 32,20 0 32,-20 0 96,0 0-32,0-19 0,0 19 0,0-20 0,0 20 0,-20-19-96,20-1 0,0 0 129,0-20 63,20 20-64,-20-19 0,0-1 0,0 21-64,0-21-32,0 20 0,18-20-96,-18 20 32,21 1-128,-21-1 32,20 20 128,0 0 64,-20 0 32,0 20 64,0-19 64,0 19 1,0-20-97,0 20-96,0 0 128,0-20 64,-20 0-96,20 20 64,-20-20-160,-1 20-64,3-20 0,-2 20-128,-21-19 96,3 19-32,-3 0-96,1-20 96,-19 20 0,0 0 32,-1-21 32,1 21 0,-20 0 32,-2-19-32,22 19 32,-20-20 0,-2 20 32,-18-20-32,0 1 32,20-2-32,-20 21 32,20-20-32,-21 1-32,1 19 32,20 0-32,-20-21-32,0 21-33,18 0-95,2 0 64,0 21 0,0-21 0,18 0 64,23 0 32,-3 0 32,3 19-32,-3-19 0,21 0 0,0 0 32,1 20-128,-1-20-33,20 0-63,0 21 96,0-21 32,0 19-64,-20 1 96,20-20-32,0 20 96,0-1-32,0-19 64,0 21-64,0-1 64,0-1 0,0 21 0,0-20 0,0 20-32,20 19 0,-20 1 0,20 0 32,-1 19 0,1-19 128,0 19-128,0 0 0,-20-19-32,21 20 0,-21-40 0,0 19 64,0-19 64,0 0 97,0-1-97,18-19-128,-18 0 64,0 0-385,0-20-1440,0 0-5702</inkml:trace>
  <inkml:trace contextRef="#ctx0" brushRef="#br1" timeOffset="96544.52">12088 10651 6021,'-20'-20'160,"20"20"-800,0 0 448,-19 0 1024,19 0 578,0 0-481,0 0-577,-20 0 321,20 0 191,-20 0-127,0 20-96,0-20-225,-19 0 97,-1 0 63,-19 0-160,-2 0-63,2 0 95,-1 0-159,-19 0-193,0 0 0,0 0 32,0 19-64,-2-19-32,22 21 0,-1-21-32,1 20 128,18-1-96,23-19-96,-2 20 32,-1-20-32,21 20-32,-20 0 32,20-20 32,20 20-32,-20 0 96,21-1-32,-1 1 0,-20 20-64,18 0-257,-18-1-127,0 21 224,0-20 64,0 20 96,0-1 31,0 1 1,-18-1 32,18-19-32,0 19 32,18-19-128,-18 21-96,0-22 64,20 1-32,-20 0 192,21-21-32,-1 1 160,0 0-96,-20 0 0,19 0-32,1-20-32,0 0 32,20 0-160,-1 0 64,1 0 0,1-20 96,-3 20-97,23-20-383,-2 20-97,-19 0 513,19 0 96,0 0 32,1 0 1,-1 0 127,20 0-128,-38 0-64,17 0 0,3 0 0,-21 0 32,-1 0 32,-19 0-32,0 0 192,0-20 481,-20 20 416,0 0-256,0-20-289,0 20-159,-20-19-129,20 19-128,0-20 32,0 0 0,20 0 33,-20 0 95,0-19-32,19-1 65,-19-21 31,0 22-128,20-21 0,-20 1-160,20-1-96,-20 1 0,21-20 161,-21-2-193,0 2 256,-21 19-128,21 1 32,-20-1 128,0 21-160,1 18-128,-1 2-128,0-1-352,0 20-1154,20 20-2722,-20-20-8743</inkml:trace>
  <inkml:trace contextRef="#ctx0" brushRef="#br1" timeOffset="105508.03">13716 11247 11530,'-20'20'1378,"1"-20"-417,19 0 512,-20 0-64,20 0-31,0-20-161,0 20-384,0 0-193,20 0-159,19 0-129,1 0 64,19 0 1,40 0-289,1 0-32,19 0 0,0 0-96,1 0-32,-1 0 64,-20 0-32,0 0-192,1-20 0,-41 20-97,0 0-351,-19 0-97,-20 0-416,-20 0-224,0 0-353,-20 0-1569,-20 0-4292</inkml:trace>
  <inkml:trace contextRef="#ctx0" brushRef="#br1" timeOffset="105984.06">14331 10909 11883,'21'0'1890,"-21"0"-1794,0 0 800,-21 0 65,1 0-704,0 0-257,1 20 64,-41 0 0,21 0-32,-21-1 128,-19 2 160,20-2 129,-2 1-65,-18 1 0,20 18-127,-1-19-129,1 0 128,19 0-160,19 0-128,1-1 64,20 1-128,0-20 352,20 40 33,21-20 31,18-1 128,1 1-288,-21 20 1,21-20-129,-1 0-257,2 20-159,-2-21 96,-19 2-289,-21-21-640,1 19-1698,0 2-4772</inkml:trace>
  <inkml:trace contextRef="#ctx0" brushRef="#br1" timeOffset="117684.73">19492 12300 14477,'21'-20'769,"-21"0"-577,0 0 417,0 20 512,0-20-737,0 40-480,0 0 96,0 20 32,0-1-32,0 1 32,20 0-64,-20 0 96,20-20-96,-20-20 32,20 20 32,-1-1 32,21-19-32,0 0 160,-1-19-96,1-21 97,-1 0 95,-19-19-64,-20 18-64,0 22-160,20-1-32,-20 20-96,0 0-128,0 20 192,0 40 128,0-21-64,0 0 96,21 2-96,-21-2 0,0 21 64,20-20-32,-2 19 64,-18 1 353,0-21 31,0 2 129,0-21 127,0 19-223,-18-20-353,-23-19-96,21 0-160,-19 21-96,-1-21-289,0-21 97,1 21-225,-1-19-352,20-1-864,1 1-1218,-1-22-3908</inkml:trace>
  <inkml:trace contextRef="#ctx0" brushRef="#br1" timeOffset="118015.75">19989 12022 8359,'60'-80'2114,"-40"61"-864,-1-21 960,1 20-449,-20 0-63,0-20-449,0 40-320,0-20-32,0 20-321,0 0-95,0 0-513,-20 40 160,1-20-128,19 20 32,-20 0 0,20-2-32,0 3 0,0-1-192,20-1 0,-1 1-129,1-20-287,0 0-129,0 0-320,0-1-705,-1-19-2113,1-19-7880</inkml:trace>
  <inkml:trace contextRef="#ctx0" brushRef="#br1" timeOffset="118168.75">20268 12002 15598,'0'20'257,"0"0"-33,20 19 192,-20-19-320,18 0-384,3 0-673,-21 20-128,20-21-256,-20-19-769,0 0-2595</inkml:trace>
  <inkml:trace contextRef="#ctx0" brushRef="#br1" timeOffset="118282.76">20306 11923 12139,'-18'-21'1537,"18"21"-1537,0 0-320,0 0-2691</inkml:trace>
  <inkml:trace contextRef="#ctx0" brushRef="#br1" timeOffset="118513.77">20347 11704 14093,'20'0'384,"19"0"-192,-19 20 2051,20 0-898,-1 0-897,-19 39-320,20-19-64,-20 20 0,-20-22-64,0 23-128,0-21-224,0-1-160,0 1-1058,-40 0-2242,20-1-8199</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1:42:57.21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00FF00"/>
    </inkml:brush>
  </inkml:definitions>
  <inkml:trace contextRef="#ctx0" brushRef="#br0">1270 10810 7975,'-20'0'1409,"20"0"737,0 0 801,0 0-993,-21 0-769,21 0 0,0 0-192,0 0-320,0 0-65,0 0-351,0 0-97,0 0-32,0 0 128,0 0-64,21 20 65,-1-20-33,18 0-32,23 0-96,-2 0-128,0 0 64,21 0 0,-21-20 64,20 20-224,-18 0 256,-2 0-288,-19-20 64,-21 20-192,21 0-33,-40 0-95,20 0 64,-20 0-129,0 0-287,0-20-450,0 20-255,0 0-1154,0 0-3074</inkml:trace>
  <inkml:trace contextRef="#ctx0" brushRef="#br0" timeOffset="383.02">1805 10611 11594,'0'0'769,"0"0"-961,0 0 2306,0 0-288,0 0-961,0 0-289,20 0 33,0 20-193,0-20-32,19 0-255,-19 0-33,20 20 64,-21-20-64,21 19 64,1-19-128,-3 21-32,3-21 0,-21 20 0,0-20 32,-2 19-64,-18-19-32,0 20 128,0 0 32,0-20-32,-18 20 64,-2 0 97,0-20 63,-1 20-160,21-1 32,-20 1-224,2 0 64,18-20-192,-20 20-225,20 0-383,-21 0-1282,1 0-3940</inkml:trace>
  <inkml:trace contextRef="#ctx0" brushRef="#br0" timeOffset="8607.49">10659 11366 288,'0'0'32,"0"0"224,0 0 705,0 0 320,0 0-320,0 0-256,0 0 736,0 0 513,0 0 224,0 0-512,0 0-481,-21 0-352,21 0-1,0 0-191,0 20-289,0-20-31,0 0 191,21 0-32,-1 0-191,20 0-129,-1 0-96,1 0 0,19 0-64,-19 0 0,19 0 0,2 0-32,-2 20-128,20-20-32,-19 0 32,-1 0-65,2 0 33,-3 0 64,-17-20 128,18 20 32,-19 0 96,-21-20 0,1 20-160,0 0-288,-20 0-993,0 0-2851</inkml:trace>
  <inkml:trace contextRef="#ctx0" brushRef="#br0" timeOffset="44623.55">2758 11446 4356,'0'-21'896,"0"21"-223,0 0 1858,0 0-770,0 0-1152,0 0-65,0 0 129,0 0 64,0 0-129,0 0-63,0 0 63,0 0-63,0 0-129,0 0-96,0 0-95,-20 0-65,20 0-64,-20 0-64,20 0 0,-20 0 0,1 0 32,-1 0 0,0 0 0,0 0-32,-19 0 0,19 0-32,-21 0 32,3 0-32,-3-19 0,21 19 32,0 0-64,1 0 64,-1 0-32,0 0 0,0 0-32,20 0 0,-20 0 0,20 0 0,0 0 32,-19 0 0,19 0 0,-20 0 32,20 0 0,0 0-32,-20 0 32,20 0-32,0 0-32,0 0 0,20 0 0,-20 0-96,0 0 32,0 19-32,0-19 64,0 0 0,-20 21 32,20-21 32,0 19-32,0 2-32,0-21 64,0 19 64,0 2-128,0-2 32,20 21 0,-20-20-289,0 20 65,0-21 32,0 21-32,0 0 127,0-1-63,0 1 192,0 0-64,20-1 32,-20 1 32,0 0-64,0 0 64,19 0 0,-19-1 32,20 1 0,-20 0 32,0-1-32,0 1-32,0 0 32,0-21-32,0 1-32,0 1 0,0 18 64,-20-19-96,20 20 32,0-20 32,0 19 0,0 1 32,0 0-32,0-20 0,0 19 32,0 1 0,20-20-32,-20 20 0,0-1 32,0 2-32,0-22 64,0 20-128,0 2 128,0-1-128,0-21 128,0 21-64,0-20 0,0 20 0,0-20 0,0-1 0,0 1 64,0 0 33,0 0-65,20 0 0,-20 0-32,0-1 32,0-19-32,0 20 32,0 1 0,0-2-32,0-19-32,0 20-32,-20 0-33,20-20-31,0 19 64,0 2 32,0-1 32,0-1 0,0 2 0,0-2 128,0 1 65,0-20-65,0 20 32,0 0-64,0-20 32,0 0-64,0 20-32,0-20-64,0 0 0,0 0 0,0 0 64,0 0 0,0 0-32,0 20 96,0-20 96,0 0 65,20 0-33,-20 20 0,0-20-64,0 0 32,0 0 65,0 0-65,20 0-64,0 0-96,-20 0-64,39 0-160,-19 0-257,21 0-223,-23 0-225,22 0-224,-19 0-1025,-1 0-2499</inkml:trace>
  <inkml:trace contextRef="#ctx0" brushRef="#br0" timeOffset="54520.11">8812 11961 64,'0'0'1121,"-18"0"480,18 0-320,0 0-384,0 0-256,0 0-481,0 0 224,0 0 97,0-19-385,0 19-96,0 0 32,0 0-224,0 0-1250,-21 0-415,21 0-642</inkml:trace>
  <inkml:trace contextRef="#ctx0" brushRef="#br0" timeOffset="57223.27">9607 12438 3843,'-20'0'1922,"0"0"-801,20 0-384,-20 0 480,20 0 288,0 0 1,0 0-385,-20 0-128,20 0-96,0 0-289,20 0-159,-20 0-161,20 0-192,0 0-64,0 0 32,19 0-64,2 0 32,17 0 0,22 0-32,0 21-32,19-21 32,1 0 32,17 20-32,-17-20 32,19 0-32,0 20 0,-19-20 0,-1 0 0,0 0 32,-20 0-64,-18 0-128,-3 0 64,-17 0 0,-2 19-225,1-19-63,-20 0-128,0 21-33,0-21 65,-20 19-257,19-19-1185,-19 20-3395</inkml:trace>
  <inkml:trace contextRef="#ctx0" brushRef="#br0" timeOffset="60402.45">3076 13750 3331,'0'0'1601,"0"0"1,-20 0 768,20 0-320,0 0-577,0 0-512,0 0-224,0 0-64,0 0-257,-20 0-96,20 0-32,0 0 65,0 0-129,0 0-64,20 0-128,-20 0-32,20 0 0,0 21 96,-1-21-64,21 0 0,0 0 0,19 0-64,20 0 32,0 0 0,2 0 0,18 0 32,-20 0-64,0 0 32,20 0 0,-19 0 0,0 0 32,-21 0-32,0 0 32,-19 0-64,1 0 32,-3 19-416,-17-19-1025,-21 0-1955,0 20-7974</inkml:trace>
  <inkml:trace contextRef="#ctx0" brushRef="#br0" timeOffset="61771.53">6172 13651 7847,'0'0'320,"0"-20"-288,0 20 289,0 0 736,0 0-385,0 0-512,-20 0-224,20 0 160,0 20-32,0-20 97,0 20 95,0-20 64,0 20 161,0 0-225,-19 19-192,19-18-32,0-2-64,0 21-128,0 0-257,0-20-95,0-1 31,0 2-31,0-2-257,0-19-320,19 20-2466</inkml:trace>
  <inkml:trace contextRef="#ctx0" brushRef="#br0" timeOffset="62217.55">6014 13849 896,'0'0'3780,"0"0"-1922,0 0-321,0-19 225,0 19-385,0 0-416,0 0-224,0 0-129,0-20-191,0 20-161,20-20-128,-20 1-64,19 19 32,1-21 0,-20 1 96,20-19 1,0 19 31,-20 0-64,20 0-128,-20 0 0,19 20-32,-19-19 0,20 19-32,-20-20-32,0 20 0,20 20 160,-20-20-128,0 19 32,20 1-64,-20 0-128,20-20-417,1 20-1281,-21-20-3715</inkml:trace>
  <inkml:trace contextRef="#ctx0" brushRef="#br0" timeOffset="63371.62">7959 13711 1825,'-20'0'1217,"20"0"-512,-20 0 416,0 0 353,20 0-417,-19 0-289,19 19-191,-20-19 352,20 0 128,-20 0 128,20 0-96,0 0 0,0 0-160,-20 0-225,20 0-127,0 0-97,0 0 1,0 0-97,0 0 33,20 0-161,-20 0-96,0 0 96,20 0 33,0 0-161,-1 0-96,-19 0 96,40 0-64,-20 0 64,19-19-96,22 19-64,-2-20 64,1 20-64,19 0 64,0-20-32,0 20-32,20 0 64,-19-20 0,0 20-32,19 0 0,-20 0 0,1 0 64,-1 0-160,1 0 160,-21 0-32,0 20-96,22-20 64,-22 0 128,-1 20 0,3-20 32,-2 0 193,-19 0-193,19 0-128,-19 0 96,-19 0-64,17 0 0,-18 0 0,1 20 0,-1-20-64,0 0 160,-1 0-95,1 0 31,0 19-32,20-19-64,-21 0 32,-19 0-128,20 0 96,-20 0-96,20 0-161,-20 0-255,0 0-33,0 0-127,0 0-97,0 0-576,0 0-1922,0 0-5157</inkml:trace>
  <inkml:trace contextRef="#ctx0" brushRef="#br0" timeOffset="64619.68">15244 13730 928,'-20'0'1057,"20"0"1826,0 0 32,0 0-737,-20 0-448,20 0-33,0 0-31,-18 0-321,18 0-352,0 0-256,0 0-193,-21 0-159,21 0-97,0 0-128,0 0 64,0 0-64,0 0 129,21 0-129,-3 0 32,2 0-64,0 0-32,21 0-96,18 0 0,1-19 0,19 19 0,0 0 0,21-20 0,-1 20-32,20 0 128,1-20-128,-1 20 192,-1 0-256,1 0 96,0 0 32,-19 0 0,-1 0-32,0 0 32,-20 0-128,-18 0 160,18 0-64,-39-20 0,-1 20 0,1 0-128,-20 0 64,-1 0 64,1 0-32,0 0 32,0 0-32,-20 0 128,20 20-448,-1-20-417,-19 0-1249,0 0-3651</inkml:trace>
  <inkml:trace contextRef="#ctx0" brushRef="#br0" timeOffset="69270.95">8773 11982 1665,'0'0'513,"0"0"992,0 0 577,0-21-1121,0 21-545,0 21 385,0-21 128,0 0-288,0 0-193,21 0 0,-21 0-223,0 0 63,0 0 32,0-21 449,0 21 0,0 0-225,-21 0 1,21 0 31,0 0 1,0 0-33,-20 0-159,20 0-161,0-19 0,-20 19 0,20 0 129,-20-19-65,20 19 0,-19 0 0,19 0-127,-20-21 159,0 21-224,0 0-128,0-19 448,0 19-288,-19 0 129,19 0-161,-1 0-64,1 0 0,2 0-96,-2 0 128,-21 0-320,21 19 512,1-19-224,-21 21 64,20-21-160,-19 19 0,19 0 192,0-19-288,0 21 96,0-1 0,1 0-32,-1-20 64,20 20-65,-20 0-31,0-1 128,20 1-64,-21 0 96,3-20 32,18 20-64,-20 0-256,20 0 512,0-1-256,-20 1 0,20 0-32,0 0 64,0 0-128,0 0 160,0-1-128,20 1 64,-20 1-32,0-2 64,0 1-32,20 0 0,-20-1 0,18 2 32,-18-1-32,21 19 32,-21-18 0,20-2-32,0 21 96,0-20 33,-1 0-65,21-1 128,-20 1 0,0 0-96,19 0 32,-19-20-64,20 20 0,-1-20 32,2 0 33,17 0-97,-17 0 0,-2 0-32,21 0 128,-20 0-192,19 0-32,-18-20 32,-3 0-33,23 20 129,-22-20-64,1-19 64,19 19-32,-39 0 65,20-20-65,-1 21 96,-19-21-96,-20 0 96,20 0-96,-20-19 64,0-1-32,0 0 64,-20 1 0,0 19 288,0 0 97,1 20 63,-21 1-191,0-1-161,1 0-192,-1 20-32,1-20-289,19 20-511,-1 0-450,1 0-1152,0 0-2434</inkml:trace>
  <inkml:trace contextRef="#ctx0" brushRef="#br0" timeOffset="74159.23">8812 13870 5413,'0'0'929,"0"0"1505,0 0-64,0 0-897,0 0-416,0 0-32,0 0-96,0 0-224,0 0-128,0 0-129,0 0-288,0 0-64,0 0-32,0 20 192,0-20-63,0 19-97,0-19-96,0 21 64,0-2-64,0 1 0,0 0 32,0-20-160,20 20-353,-20 0 417,0-20-320,0 0-1,0 0-1248,20 0-2211</inkml:trace>
  <inkml:trace contextRef="#ctx0" brushRef="#br0" timeOffset="74585.25">8713 13949 6950,'-19'20'1506,"19"-20"-834,0 0 1634,0 20-64,0-20-1249,0 0-544,0 0-97,0 0 97,0 0-257,0 0-64,19-20-64,-19 20 64,0 0 32,0-20-32,20 1-32,-20 19 65,0-21-1,20 2 0,-20 19 32,20-20-160,-20 20-64,0-21-32,21 21-96,-21 0-128,18 0-193,2-19 65,0 19 159,-20 0 97,21 19 128,-1-19 64,-2 0 64,3 21 65,-21-21-33,20 20-192,0-20-449,-20 19-3202</inkml:trace>
  <inkml:trace contextRef="#ctx0" brushRef="#br0" timeOffset="75429.31">16158 13849 1921,'0'0'1730,"0"0"-513,0 0 1281,0 0-159,20 0-994,-20 0 577,0 0 224,0 0-513,0 0-512,0 0-352,0 0-352,0 0-1,20 0-96,-20 21-224,0-21 0,0 20-96,0-1 32,0 2-160,0-2 32,0 1-160,0 0 96,0-20-128,0 0-193,0 20-448,0-20-1089,0 0-1601,0 0-6054</inkml:trace>
  <inkml:trace contextRef="#ctx0" brushRef="#br0" timeOffset="75775.33">16038 13909 6950,'-20'21'1249,"20"-21"609,0 0 1249,0 0-1217,0 0-1186,20 0-63,-20 0-161,0 0-287,20-21-129,-20 21-32,21-19 0,-1-1 32,0 20 0,-2-21 160,3 21 96,-1-19-63,-20 19-65,20-20-128,0 20 96,-20 0-128,19 0 64,-19 0 96,0 0-288,20 20 192,-20-20-256,20 19-352,-20-19-994,20 21-2433</inkml:trace>
  <inkml:trace contextRef="#ctx0" brushRef="#br0" timeOffset="88769.07">5597 12539 1057,'-20'0'1569,"20"0"-352,0 0-512,0 0 128,0 0-65,0 0 129,0 0 384,0-21 1,0 21-97,0 0 32,0 0-96,-21 0 32,21 0-288,0 0-96,-18 0-257,18 21-224,0-21-224,0 0-64,0 0 96,0 0 97,0 0 63,18 0-32,3 0-96,-1 0 64,0-21-160,19 21 97,1 0-161,0 0 64,-1 0-32,1 0-32,19 0 0,2 0-97,18 0-159,-20 0-256,1 0 31,19 21 1,-20-21-225,-19 0-224,19 0-320,-38 19-193,-1-19-447,0 0-2468</inkml:trace>
  <inkml:trace contextRef="#ctx0" brushRef="#br0" timeOffset="114236.53">6649 8743 2434,'-20'0'7079,"20"0"-6343,0 0 930,0 0 736,0 0-832,0 0-706,0 0-319,0 0-33,0 0-191,20 0 127,-20 0-64,0 0 65,19 0-33,1 0-31,20-20-161,-1 20 0,22 0-64,-2 0-128,20 0 64,1 0-96,-21 0 0,2 0-192,-2 0-288,-39 0-353,0 0-929,-2 20-2210</inkml:trace>
  <inkml:trace contextRef="#ctx0" brushRef="#br0" timeOffset="115015.57">6749 5961 11146,'0'0'481,"0"0"479,0 0 1475,18 0-866,2 0-224,1 0-416,-1 0-288,18 0-161,3 0-63,18 0-97,-19 0-128,20 0-96,-21 0-160,2 0-512,-21 0-866,-2 0-2081</inkml:trace>
  <inkml:trace contextRef="#ctx0" brushRef="#br0" timeOffset="115823.62">12128 5941 6502,'-20'0'4868,"20"-20"-4547,0 20 1376,20-19 97,-20 19-609,20 0 64,-20 0-320,19 0-192,1 0-193,0 0-95,21 0 63,-23 0-224,23 0-223,-1 0-65,-1 0-65,1 0-223,19 0-416,-19-20-1186,-20 20-2595</inkml:trace>
  <inkml:trace contextRef="#ctx0" brushRef="#br0" timeOffset="116746.67">12228 8783 3715,'-21'0'2755,"21"0"-769,-20 0 1088,20 0-639,-20 0-834,20 0-288,0 0-31,0 0-193,0 0-289,0 0-95,20 0 32,21 0-97,-21 0-159,39 0-33,-19 0-159,19-20-129,20 20-128,-19 0-32,-1 0 0,-18 0-128,-3 0-289,3-20-255,-21 20-417,-2 0-417,-18 0-1441,0 20-3363</inkml:trace>
  <inkml:trace contextRef="#ctx0" brushRef="#br0" timeOffset="117533.72">16813 5842 15150,'0'0'576,"0"0"289,0 0 769,0 0-801,19 0 63,21 0-31,1 0-288,-3 19-257,3-19-64,18 0-192,1 21 0,-21-21-128,1 0-608,0 0-706,-1 0-1088,-19 0-4100</inkml:trace>
  <inkml:trace contextRef="#ctx0" brushRef="#br0" timeOffset="132481.57">17925 11526 7078,'-20'0'1954,"20"0"-545,0 0 289,0 0-129,0 0-319,0 0-386,20-21-223,0 21-225,-1 0-127,21 0-33,-20 0-32,0 0 225,-1-19-321,1 19 64,0 0-64,-20 0-128,20 0 32,1 0 32,-3 0-96,-18 0 96,20 0-96,-20 0-32,0 0 128,0 0-32,0 0-128,0 19 192,0 2-128,0-21 32,0 19-32,0 21 96,21-20-64,-21 20 0,0-1-32,0 21-32,0-1 160,0 1-128,0 0-64,0-1-160,0 21 544,0-21-384,20 20 96,-20 1 0,0-21 0,0 21 0,0-20 0,0-21 0,0 1-192,0 20-64,0-1-97,0 1-63,0-1 96,0 1 127,0-21 193,-20 22 0,20-22 0,0 1 32,0-20-32,-21 20 161,21-1-97,0 1-32,0-20 0,21 20 64,-21-21-64,0 22 32,20-2-128,-20-19 0,20 20 0,-20-20-32,0 20 96,0-21-64,0 1 31,0 0 33,0-20 0,0 20 0,0 0 33,0-20 95,0 20 32,0-20 0,0 20-32,0-20 64,0 19 64,0-19 97,0 20-65,0-20-128,0 0-32,0 0 65,0 20-33,0-20 32,0 0 32,0 0-128,0 20-32,0-20 0,0 0 96,0 20-192,0-20 161,0 0-1,0 20 0,0-20 160,0 0 0,-20 0-95,20 0 31,-20 0-64,20 0-32,-41 0-96,23 0-128,-23 0-96,-18 0-705,-1 0-993,1 19-993,-1-19-6117</inkml:trace>
  <inkml:trace contextRef="#ctx0" brushRef="#br0" timeOffset="149896.57">18877 536 3331,'20'-19'1601,"-20"19"769,20-20-63,-20 20-898,0-21 32,0 21 1,0 0-353,-20-19-257,20 19-287,-20-20-193,1 20-192,19-20-160,-20 20-96,0 0-128,0 0-32,0 0-321,1 0-95,-1 20 351,0 0 1,0-1 128,20 2 128,0 18 32,0-19 64,20 20 0,0 0 64,0 0-96,-1 19 0,21-19-96,0 0 0,-21-1-32,1 1 96,0-20 64,0 19 64,-20-18 96,-20-1 96,0-1-64,0 1-31,-19-20-33,19 19-64,-20-19 128,1 0 32,19-19-63,0-1-1,0 20-32,20-19-288,0-1-64,20-21-257,20 22-191,-20-1-97,19 1-1569,1 19-4196</inkml:trace>
  <inkml:trace contextRef="#ctx0" brushRef="#br0" timeOffset="150474.6">19075 159 4612,'0'-20'5221,"0"20"-4549,21 0 1635,-21 0-1411,0 0-159,0 0 0,0 20-32,0 20-161,0-21-96,0 21-159,0 0-97,20 0-128,0-21-32,-20 22-32,20-22-192,-1 1-673,-19 0-1185,20-1-2947</inkml:trace>
  <inkml:trace contextRef="#ctx0" brushRef="#br0" timeOffset="150762.62">19235 238 10730,'0'-20'2178,"0"20"-1698,0 0 1186,0 0-1186,0 0-63,0 20-1,0 0-192,0 0-64,20 0 33,-20 0-1,19 0-64,21-20-32,-20 19 0,0-19-32,19 0-128,-19 0-224,1 0-481,-1 0-865,0 0-1601,-20 0-6181</inkml:trace>
  <inkml:trace contextRef="#ctx0" brushRef="#br0" timeOffset="150950.63">19373 258 9416,'0'0'-96,"0"0"1602,0 0 319,0 20-543,20 0-417,-20 0-481,0 19-256,0-19-352,0 20-833,20-20-1730,-20 19-5028</inkml:trace>
  <inkml:trace contextRef="#ctx0" brushRef="#br0" timeOffset="151195.64">19492 178 15406,'21'-19'-160,"-21"19"1057,20 19 128,0 2-577,0-2 161,-1 1-193,1 20-448,-20 0-192,20-1-577,-20 2-288,20 18-737,-40-19-1569,20-1-2915</inkml:trace>
  <inkml:trace contextRef="#ctx0" brushRef="#br0" timeOffset="151642.67">19354 994 16495,'19'-20'288,"-19"20"962,0 0-738,0 0-96,0 20 449,0-1-384,0-19-257,20 39-192,-20-18-32,0 19-384,20-21-641,-20 21-1474,0-20-2497</inkml:trace>
  <inkml:trace contextRef="#ctx0" brushRef="#br0" timeOffset="152941.74">20168 775 14253,'0'19'609,"-20"-19"1024,20 0 321,0 0-1121,20 0-32,-20 0 63,39 0-671,-19 0-97,21 0-160,-21-19-321,19 19-1056,-19 0-1826,0 0-7944</inkml:trace>
  <inkml:trace contextRef="#ctx0" brushRef="#br0" timeOffset="153084.75">20227 894 16591,'0'20'-224,"0"-20"1697,20 19-544,1-19-640,-1 0-225,-2 0-481,23 0-1537,-1 0-5861</inkml:trace>
  <inkml:trace contextRef="#ctx0" brushRef="#br0" timeOffset="153560.78">20802 735 15726,'0'0'-192,"-18"0"-96,18 0 384,0 20-96,-20 0 96,20-1 96,20 21-224,-20 1-320,39-2-353,-19-20 449,20 1 320,-1 1 128,-19-1 225,20-20 191,-1 0 65,-19 0-97,-20-20-159,20-1-97,-20-18-320,0 19-32,0 1 0,0-2-96,0 21-417,0-20 161,0 40 384,21-20 64,-21 40 96,20-1 97,-2 2 63,2 18-96,1 1-128,-1-21-96,0 1 32,-20 20 0,0-40 256,0 19 481,0-19 64,-20-20-64,0 20-449,-1-20-64,-17 0-544,-3 0-481,1 0-736,1-20-1698,-1-20-4132</inkml:trace>
  <inkml:trace contextRef="#ctx0" brushRef="#br0" timeOffset="154564.84">21260 258 512</inkml:trace>
  <inkml:trace contextRef="#ctx0" brushRef="#br0" timeOffset="154902.84">21300 178 3971,'-20'-19'1025,"20"19"929,0 0-288,0 0 127,0-20-447,0 20-610,0 0-319,0 0 287,0 20 385,0-20 32,-20 0-320,20 19-192,0 2-193,0-2 33,0 21-289,0-20-32,20 20-128,-20-1 64,0 2-192,20-2-128,-20-19-129,19-1-191,1 22-417,-20-22-961,20 1-1633,-20 0-5446</inkml:trace>
  <inkml:trace contextRef="#ctx0" brushRef="#br0" timeOffset="155617.9">21499 338 11114,'18'0'897,"-18"-20"1857,0 20-1120,0 0-481,0 0-320,0 20-321,20-1-319,-20 1-129,20 1-160,-20-2-417,0 1-736,21-20-1474,-21 20-2466</inkml:trace>
  <inkml:trace contextRef="#ctx0" brushRef="#br0" timeOffset="155782.91">21499 199 15630,'-21'-40'-384,"21"40"576,0-20-736,0 20-1827,0 0-415,0 0-6919</inkml:trace>
  <inkml:trace contextRef="#ctx0" brushRef="#br0" timeOffset="156005.91">21578 119 4228,'20'-20'7174,"-2"20"-5636,3 0 608,-21 20-1025,20 0-64,20 19-288,-21 1-545,1 0-96,0 0-192,0 19-32,-20 1-193,20-20-287,-20 20-289,-20-21-512,20-19-1378,-20 20-6726</inkml:trace>
  <inkml:trace contextRef="#ctx0" brushRef="#br0" timeOffset="156799.96">22153 854 13676,'0'-20'1954,"0"20"-544,0 0 1216,20 0-1601,-20 0-256,0 0 192,20 0-417,0 20-480,-1-20-32,21 0-128,-20 0-96,19 0-449,1 0-255,1 0-322,-3 0-479,-17 0-1666</inkml:trace>
  <inkml:trace contextRef="#ctx0" brushRef="#br0" timeOffset="162938.31">23086 815 480,'0'0'6630,"20"-21"-5413,-20 2 1346,0 19-641,0-20-257,20 20-223,-20-20-289,0 0-192,-20 20-577,20-20-288,-20 20-160,20 0-128,-40 0 128,21 20-32,-1-20 0,-20 20-33,1 20 97,19 0 0,0-1-160,0 1 32,20 19-128,0-18 96,20-22 95,0 20 97,19-18 97,-19-21-1,20 20 32,-1-20-32,1-20-64,-20-1 32,19 2 32,-19-20-32,-20-2-64,0 2 32,0 0 0,-20 18 64,20-18 64,-19 18-128,19 21-96,0-19-192,-20 38 192,20 2 96,20-2 0,-20 22-32,19-22-96,21 20-416,-20 2-385,19-2-352,2 0-417,-21-18-1249,18 19-3235</inkml:trace>
  <inkml:trace contextRef="#ctx0" brushRef="#br0" timeOffset="163335.34">23325 159 9737,'0'-40'897,"0"20"-1058,0 20 738,0-20-321,0 20-320,0 0 256,0 0 577,0 20-64,0 0-161,-20-20 97,20 40-193,0-21-127,0 2-129,0 18-96,20 1-32,-2-20-32,3 20-160,-21-21-321,20 22-544,0-22-736,0 1-834,-1-20-3074</inkml:trace>
  <inkml:trace contextRef="#ctx0" brushRef="#br0" timeOffset="163602.34">23443 218 6758,'0'-40'3203,"0"40"-3395,0 0 96,0 0-32,0 0 160,0 0 352,0 21-224,0-2-64,20 1-64,-20 20 64,20-20 32,0 0 1,0 0-97,0-20-96,19 19-161,-19-19-896,1 0-1409,17 0-2083</inkml:trace>
  <inkml:trace contextRef="#ctx0" brushRef="#br0" timeOffset="163804.34">23602 218 7655,'21'0'256,"-21"20"865,0 0-448,20 0-577,-20 20-32,0-20 32,0 19-96,18 1-929,-18-20-1794,0 0-3074</inkml:trace>
  <inkml:trace contextRef="#ctx0" brushRef="#br0" timeOffset="164049.37">23702 139 12299,'20'-20'-256,"0"20"416,-1 0 192,21 20-63,-20 0 511,19-1-159,-39 21-417,20 0-64,0 0-256,-20 0-192,20-1-160,-20 1-577,-20-20-1217,20 0-2211</inkml:trace>
  <inkml:trace contextRef="#ctx0" brushRef="#br0" timeOffset="164366.4">23722 974 18225,'20'-21'320,"-20"21"193,0 0 127,0 21-352,0-21 97,0 20-161,0-1-32,0 1-256,0-1-609,0 22-576,0-2-1153,19-19-3908</inkml:trace>
  <inkml:trace contextRef="#ctx0" brushRef="#br0" timeOffset="166443.51">20863 1570 2338,'-20'0'1345,"20"0"993,0 0 481,0 0-897,0 0 416,0 0-448,0 0-641,0 0-416,0 0-193,0 0 33,20 19-97,-20-19-127,20 0-129,19 0-224,1 0 32,-1 0-160,21 0 0,-1-19 96,2 19-352,-2 0-577,1-20-672,-21 20-1698,1 0-5477</inkml:trace>
  <inkml:trace contextRef="#ctx0" brushRef="#br0" timeOffset="167410.57">22868 1510 3235,'20'19'5957,"20"-19"-5893,-1 0 1025,21 0-608,19 0-65,20 0 897,1-19 97,19 19-417,19-20-353,-19 0-127,-19 20-161,-1 0-448,-20 0-1057,-39 0-1698,1 20-7463</inkml:trace>
  <inkml:trace contextRef="#ctx0" brushRef="#br0" timeOffset="171026.78">18123 6160 864,'0'-20'3299,"0"0"-128,0 0-384,0 0-545,0 0-576,-20 0-641,20 20-96,-20-19-385,20-1-320,-39 20-224,19 0-32,0 0-96,0 20-160,-19-20-32,19 39 31,0-19-63,20 20 256,0 0 32,0 0 32,20 20 96,0-1-128,-1 1-321,21-1-159,-20-19 256,19 19 224,-19-19 64,0 1 0,-20-3 32,-20-17 32,20-2 352,-39 2 129,-1-2-225,0-19-96,-19 0-64,19 0-64,1-19-32,-1-2-32,19 2 129,1-21-65,20 21-128,20-22-32,1 21 0,19 0-65,-20 0-287,19 1-417,1 19-256,-1 0-1441,-19 0-4517</inkml:trace>
  <inkml:trace contextRef="#ctx0" brushRef="#br0" timeOffset="171502.8">18361 5902 10794,'0'-20'1153,"20"-1"-993,-20 21 1409,0 0-864,0 0-609,0 0-96,-20 0 64,20 21 128,0-1-63,-19-1 191,-1 21 128,20-20-191,0 20-161,0-21 32,0 1-32,0 20 0,20-20-32,-1 0-32,1-20-128,-20 20-577,20-20-576,0 0-1025,0 0-2595</inkml:trace>
  <inkml:trace contextRef="#ctx0" brushRef="#br0" timeOffset="171763.81">18520 5921 10121,'0'0'961,"0"0"1057,-20 0-705,20 0-1057,-20 20 161,20 0 31,0 0-320,0 0-64,0-20 0,0 20 33,20-1 63,0-19-64,1 20 32,17-20-96,-18 0-224,1 0-609,-1 0-1185,0 0-1601,-20-20-4004</inkml:trace>
  <inkml:trace contextRef="#ctx0" brushRef="#br0" timeOffset="171949.83">18620 5941 6758,'0'0'5317,"0"20"-5509,0-20 608,0 40 641,0-20-672,0 19-1,0-19-224,0 20-128,0-20-160,0 19-801,20-39-1089,-20 21-2594</inkml:trace>
  <inkml:trace contextRef="#ctx0" brushRef="#br0" timeOffset="172267.84">18818 5921 12139,'0'0'2915,"0"0"-2947,0 0 768,20 0 65,-20 20-448,0 0-65,20 0-128,-20 20-96,0-1-64,19 1-64,-19-20 96,0 20-32,-19 0-128,-1-1-257,20-18-447,-20 18-1250,-20-19-2915</inkml:trace>
  <inkml:trace contextRef="#ctx0" brushRef="#br0" timeOffset="172765.87">18500 6736 8071,'0'-19'1890,"0"19"672,0 0-576,0-21-352,0 21-97,0 0-352,0 0-256,0 0 32,0 0-96,0 0-256,0 0-225,0 0-288,0 0 0,0 21 96,0-2 65,0 1-65,0 20-32,0-20-32,0 19-256,20 1-417,-20-20-928,21 20-1218,-21-21-3394</inkml:trace>
  <inkml:trace contextRef="#ctx0" brushRef="#br0" timeOffset="177959.17">16079 6200 3235,'20'0'1537,"0"-21"1314,-20 21-225,0 0-800,0 0-289,18 0-287,-18 0-161,0 0-257,0 0 1,0 0-96,0 0-64,0 0-97,-18 0-256,18 0-95,-20 0-65,0 0-128,-1 0 0,-19 0 32,1 0 0,-1 0-32,-19 21 128,19-21-128,-19 0 128,19 0-32,1 0-160,19 0 32,-21 19-64,21-19-320,20 0-161,-18 0-383,18 0-418,0 0-191,0 0-289,0 0-896,0 20-1090</inkml:trace>
  <inkml:trace contextRef="#ctx0" brushRef="#br0" timeOffset="178327.19">15702 6140 5060,'18'-20'1410,"-18"20"-1731,0 0 1218,0 0 737,0-20-449,0 20-448,-18 20-513,-22-20 32,19 0 353,-38 20 800,19 0-64,20-1-672,-19 2-225,19-21-31,0 19-33,20 1-160,0 1 0,20-21 33,0 19 95,0 1-192,-1-20-64,1 20-160,0-20 64,21 19-128,-23-19-96,2 21-353,-20-21-608,0 20-1826,0-20-8423</inkml:trace>
  <inkml:trace contextRef="#ctx0" brushRef="#br0" timeOffset="179372.25">16237 6517 8744,'20'-19'1729,"-20"19"-1376,0 0 1408,0 0-479,0 0-610,0 0-351,0 0-225,0 0 0,0 19 160,-20 1-64,20 0 161,0 0-97,0 21-96,-19-3-128,19 2 96,-20 20 0,0-20-32,0 19 0,-1 1 225,3-1-33,-2-19-64,0 20-256,-21-1 352,21 1-320,2 0 129,-23 19-97,21-20-32,0 1 0,1 19 0,-1-18 96,-20-23-96,40 23 32,-20-21 0,1 19 96,-1-19 128,0-1-32,0 1 33,-1 20-161,21-20-96,-18-1-64,-2 1 128,0 0-64,20 0-96,-21-21 64,21 21-33,0-20 65,-20 20 0,20-20 0,0 0 65,0-1-33,-18 1 32,18 1-64,0-21 0,0 19-64,0-19-97,18 0 129,-18 20-64,0-20 0,0 0 0,0 0-64,0 0-673,0 0 128,0 0-800,0 0-577,0 0-1569,0 0-4741</inkml:trace>
  <inkml:trace contextRef="#ctx0" brushRef="#br0" timeOffset="179877.28">15542 8047 8680,'20'0'993,"-20"0"-737,0 0 1121,0-19 225,0 19-225,0 0-224,0 0-96,0 0-256,0 19-257,0-19-127,0 20-97,0 0-32,0 20 97,0 0-385,0 0 96,0-1-96,0 21 64,0-21-32,0 21-32,0-20 32,0-21 32,0 22 0,0-22-32,0 1 96,20 0-32,-20 0 0,21 0 129,-3-20-65,2 0-32,1 0 0,-1 0 96,18 0-192,3-20-64,-21 0 64,19 0 0,1 0-32,0 20-64,-21-19-256,21 19-353,-20-20-1152,1 20-3236</inkml:trace>
  <inkml:trace contextRef="#ctx0" brushRef="#br0" timeOffset="182193.42">13260 6160 7559,'-20'-20'1057,"0"0"384,0 20 225,-19 0-962,19 0-415,-21 0-65,21 20-224,-19-20-32,39 20-64,-20-1-32,20 2 95,20-2 1,-20 22 97,21-22-98,17 21 1,-17 20-32,19-21 32,-22 21 32,3-21 0,-1 21-128,0-19-224,-20-3 160,-20-17 224,0 19 128,-1-21 288,-17-19 65,-3 20-33,3-20-384,-3-20-288,1 1 0,21-2 128,-21 2 0,40-21 32,0 21 288,0-2-224,20 1-32,19 20 64,1-20 64,-20 20-160,19-20-64,2 20-512,-1 0-962,-22 0-864,3 0-2915</inkml:trace>
  <inkml:trace contextRef="#ctx0" brushRef="#br0" timeOffset="182669.44">13477 5941 10570,'-39'0'384,"39"20"1442,-20 0-417,20 0-1025,0 0 97,0 19-97,0-19-192,0 20-96,20-20-96,1 19-288,-3-18-417,2-2-1216,0-19-1314,1 20-5253</inkml:trace>
  <inkml:trace contextRef="#ctx0" brushRef="#br0" timeOffset="183044.46">13596 5961 14765,'-20'0'833,"20"0"-705,20-20 929,1 20-480,-1 0-545,0 0 0,0 0-160,-1 20-417,1-20-223,-20 20 127,20 0 225,-20 0 31,0-1 65,0 1 288,-20-20 128,20 20 96,0 0-160,0-20 0,0 0 64,0 20-64,0-20 32,20 20-32,-20 0 1,20-20-66,-20 19 66,0-19-33,0 21 0,0-21 64,0 19 64,-20-19 64,20 0-32,-20 0-128,0 0-192,20 20-321,-19-20-1152,-1 0-3011</inkml:trace>
  <inkml:trace contextRef="#ctx0" brushRef="#br0" timeOffset="183347.48">13795 5861 12427,'0'21'160,"20"-21"545,0 20 865,-20-1-898,20 21 33,1-20-65,-3 0-351,2 19-161,0-19-96,-20 0 0,0 20 0,0-20-384,-20 0-705,0 20-385,2-21-351,-23 1-1410,21 1-6246</inkml:trace>
  <inkml:trace contextRef="#ctx0" brushRef="#br0" timeOffset="183607.5">13677 6517 15822,'0'40'1090,"0"-20"-450,0 21 962,0-3-834,19 2-607,-19 0-129,0 0-513,20 0-1729,-20-20-5381</inkml:trace>
  <inkml:trace contextRef="#ctx0" brushRef="#br0" timeOffset="184472.55">13279 9339 10249,'0'-40'4613,"-19"20"-4549,19 1 320,0-21 865,-20 20-576,20 0-289,-20 0-31,0 20-450,-1-20-63,3 20 64,-2 20 0,20 0 32,0 0 64,0 20-32,20-1 0,-2 1 32,23 0-64,-21-1 32,0-19-96,-1 20-64,1 0-161,-20-21-31,0 22 128,0-21 256,-20 0 128,-19-20 128,19 19-64,-21-19-32,23 0-96,-2-19-96,0 19 96,20-20-96,0-20-32,20 19 0,0 2-64,19-1-32,-19 0-160,0 20-481,0 0-672,-1 0-2051,1 0-6724</inkml:trace>
  <inkml:trace contextRef="#ctx0" brushRef="#br0" timeOffset="184732.56">13459 9061 12299,'-21'0'352,"21"0"-159,-20 20 1504,20-1-512,0 2-704,0 18-193,20-19-128,-20 20-128,21 0-32,-3-21-544,2 1-545,0 0-641,1 0-1281,-1-20-4772</inkml:trace>
  <inkml:trace contextRef="#ctx0" brushRef="#br0" timeOffset="185020.58">13558 9061 13612,'18'-20'641,"-18"20"-609,20 0 1345,1 20-960,-1-20-321,-20 20-96,20-1-32,-20 2-64,0-2 32,0 21 192,-20-20 64,20-20 128,-20 20-128,20 0 65,0-20-1,0 0-160,0 0-96,20 0 32,-20 20 32,20-20-32,0 0-64,-1 0-96,1 19-481,0-19-832,-20 20-1986</inkml:trace>
  <inkml:trace contextRef="#ctx0" brushRef="#br0" timeOffset="186109.64">13696 9279 5188,'0'0'993,"-19"0"769,19 0 929,0 0-1474,0 0-545,0 0 738,0 20-97,0-20-448,19 20-417,-19-20-128,0 20 97,0-20-257,0 0-128,0 20 0,0-20 0,0 0 32,-19 20-64,-1-20 0,-20 0 32,-1 19-64,23-19-32,-2 0-224,-21 0-449,41 0-1313,-20 0-2818</inkml:trace>
  <inkml:trace contextRef="#ctx0" brushRef="#br0" timeOffset="186440.66">13756 9041 12075,'0'-20'865,"0"20"-32,20 0 1889,-20 0-1601,19 20-288,1 0-192,0 0-353,-20-1-128,20 2-128,1 18-64,-21-19-160,0 20-128,0 0-129,0-21-31,0 21-193,-21-20-1185,1 0-2114,20 0-6918</inkml:trace>
  <inkml:trace contextRef="#ctx0" brushRef="#br0" timeOffset="186852.68">13538 9638 16239,'-21'0'1089,"21"0"-737,0 0 2018,21 0-1441,-1 0-416,18 0-257,-17 19-224,19 1-160,-20 0-192,-1-20-97,-19 20-191,0 0 63,-19 19 225,-1-19 256,-20 0 480,-1 0-95,23 0 223,-2-20 33,20 20-225,0-20-352,20 0 192,-2 19-256,23-19-160,-1 0-321,-1-19-512,-19 19-929,0 0-2626</inkml:trace>
  <inkml:trace contextRef="#ctx0" brushRef="#br0" timeOffset="189687.84">11592 9876 10153,'0'0'2979,"0"0"-3267,0 0 384,0 0 801,-20 0 96,0 0-417,-19 0-127,19 0-65,-39 0-64,-2 0-192,-18 0 161,-20 0-97,0 19-192,-21-19 32,21 0 0,0 21-32,0-21 32,20 19-96,0 1-385,18-20-95,2 0 320,39 20-65,0-20-543,0 0-322,20 0-960,20 0 577,-20 0-2050</inkml:trace>
  <inkml:trace contextRef="#ctx0" brushRef="#br0" timeOffset="189982.86">10659 9796 13132,'-39'0'-481,"-1"0"-1440,-1 20 1344,-18 0 673,19-20 64,-19 20-128,-1 0 32,21-1 257,-1 2 576,1-2 128,39 1-161,0 0-319,18 0 128,3 0-65,19 20-127,19-21-97,-19 1-288,39 1-32,-39-2-256,19 1-353,-18 0-1376,-21-20-2724</inkml:trace>
  <inkml:trace contextRef="#ctx0" brushRef="#br0" timeOffset="190820.91">7601 6299 4228,'0'0'640,"0"0"-576,0 0 385,0 0 191,20 0-352,-20 0-31,0 0 95,0 0-64,0 0-128,0 0-192,0 0-1825</inkml:trace>
  <inkml:trace contextRef="#ctx0" brushRef="#br0" timeOffset="191259.93">7721 6200 10505,'0'-21'1954,"0"2"-1954,0-1 64,-20 0 929,-1 0 289,3 20-161,18-20-705,-41 20-416,21 20-96,0 0 64,2 0-32,-3 0-32,21 20-32,21-1 31,-3 1 33,2 0 64,0 0-32,21-1-160,-2 21-384,-19-20-257,0-1-480,0 1-97,-20 1 481,0-3 577,-20-17 288,0-2 192,-21 2 32,3-21-32,-3 0-128,3 0 64,-23-21 65,41 2 31,-19-2 224,39-17 449,-20 17-64,40 1-1,0 0-575,19 0 223,1 0-128,-1 1-288,1 19-64,1 0-833,-23 0-1889,3 0-4389</inkml:trace>
  <inkml:trace contextRef="#ctx0" brushRef="#br0" timeOffset="191655.96">7880 5902 8936,'-20'19'1057,"20"1"-480,-20 0 608,20 20-545,-20-1-416,20 1-127,20 0-65,-20 0-129,20 0-511,0-21-481,-1 1-160,21-20-897,-20 21-2307</inkml:trace>
  <inkml:trace contextRef="#ctx0" brushRef="#br0" timeOffset="191959.97">7998 5981 12011,'41'-20'352,"-21"20"801,0 0 385,-2 0-1154,3 0-320,-21 20-64,0 0-128,0 0 0,0 19 32,-21-19 160,3 0 64,18 0 32,-20 0-64,20 0 32,0-20-32,0 0 33,20 0 31,-20 19 0,18-19-128,23 0-480,-21 0-1090,0 0-1633,-20-19-4965</inkml:trace>
  <inkml:trace contextRef="#ctx0" brushRef="#br0" timeOffset="192175.99">8178 5921 12139,'19'0'1954,"1"20"-1954,0-20 544,20 20 545,-21-20-448,1 20-385,0 20-224,-20-21 0,0 21-320,0 0-160,0 0-353,-20 0-544,0-21-1410,1 22-2946</inkml:trace>
  <inkml:trace contextRef="#ctx0" brushRef="#br0" timeOffset="192443">8097 6557 8263,'0'40'3908,"0"-19"-3556,21 17 1218,-21 2 288,0 0-1122,0 0-640,0 0-224,0-1-1089,0 1-2979</inkml:trace>
  <inkml:trace contextRef="#ctx0" brushRef="#br0" timeOffset="193705.07">7761 9121 4900,'0'-40'7495,"0"20"-7655,0 0 192,-20 0 865,20 20-353,-20-20-223,0 20-225,-1 0-128,21 0 0,-18 20 0,18 0 32,0 0 32,0 19-64,0 21-128,18-20-769,23 20-96,-21-21-96,0 21-449,19-21-95,-19 2 351,-20-2 289,0-19 769,0 20 769,-20-20 1441,0-20 896,-19 20-992,19-20-737,-21-20-288,23 20-161,-2-20-319,-1-20-97,21 20-96,0-19 32,21 18 33,-1 1-129,-2 1-64,23-1-128,-21 0-257,0 20-896,19 0-1185,-19-20-3684</inkml:trace>
  <inkml:trace contextRef="#ctx0" brushRef="#br0" timeOffset="193972.09">7959 8922 8936,'0'-40'3203,"-20"40"-3043,20 0 545,0 0 640,0 20-736,-20 0-257,20 20-160,0-1 128,20-19-95,-20 20-161,20-1-32,-20-18-64,21-2-353,-3 1-576,2 0-704,1-20-962,-1 0-6181</inkml:trace>
  <inkml:trace contextRef="#ctx0" brushRef="#br0" timeOffset="194218.1">8039 8882 14765,'20'0'65,"-20"0"-258,38 0 802,-17 20 64,-21 0-97,20-1-512,-20 2-64,0 18-64,0-19 96,0 0 32,-20 0 128,20 0-96,0-20 1,0 0-97,0 19 128,20-19 0,-20 0-96,20 0-641,0 0-800,-1 0-2371</inkml:trace>
  <inkml:trace contextRef="#ctx0" brushRef="#br0" timeOffset="194550.12">8178 8862 10602,'0'-20'1665,"0"20"-1729,19 0 1377,-19 20 289,40-20-833,-20 20-417,0 0-224,19 19 0,-19-18 64,0 18-64,0 1-31,-20-20-194,0 19-319,0-18-833,0 18-1282,-40-19-5316</inkml:trace>
  <inkml:trace contextRef="#ctx0" brushRef="#br0" timeOffset="195010.15">8039 9498 14349,'0'0'1441,"0"0"-1569,20 0 1730,0-20-289,-2 20-800,23 0-417,-21 0-64,0 0-64,-1 20 0,-19-20-161,20 19 97,-20 2 0,-20-1 128,20 0 96,-19 0 33,-1-1-161,0 2 128,0-2-224,20 1 544,-21-20-352,21 20-224,0-20 480,21 0 1,-1 0-33,0 0-320,19 0-32,-19-20-128,20 20-225,-20 0-383,-1 0-930,1 0-2658</inkml:trace>
  <inkml:trace contextRef="#ctx0" brushRef="#br0" timeOffset="-214022.41">8395 7451 6085,'20'0'2691,"-20"0"-1186,0 0 1218,0 0-641,0 0-865,0-20-256,0 20-192,0 0-97,-20-20 33,20 20-225,0 0-63,-19 0-193,19 0 64,-20-20-64,0 20 65,20 0-65,-20 0-32,0 0 0,1 0-64,-21-19 33,20 19-33,-19 0-64,-1-20 32,-19 20 0,19 0 0,-19 0 0,18 20-128,-18-20 96,-1 0 0,20 19-96,-19-19 128,0 0-96,18 20-64,-17-20 64,17 20 32,1-20-256,1 20 480,-1-20-192,-19 0-32,19 0-64,1 20 64,-1-20-96,-1 0 128,3 20 0,-3-20-64,2 19 129,-1-19-129,20 20 64,-20 1 32,21-21-160,-21 19 0,-1-19 128,23 21-64,-2-21 0,-21 19-32,21-19 128,-19 19-192,19 2 192,-20-1-192,21-20 128,-1 20 64,-20 0-192,20 0 192,-19-1-192,19 1 96,0 0 0,0 20 0,-19-20-96,19-1 192,0 21-128,-1-20-225,3 0 450,-2 0-97,-1 20-128,1-20 0,0-1 64,20 21-96,-18-20 128,-3 20-96,1-1 32,0-18-32,20 18 32,-20 1 0,20 0 0,-20-1 0,20 1-33,-19-20 33,19 19 0,-20 2 33,20-2-33,-20-19 0,20 20 0,0 0 0,0-21 96,0 21-192,0-20-1,0 20 226,0 0-97,0-21-96,0 21 96,20 0-64,-20-1 64,0 1-64,0 0 32,0 0 0,20-1 32,-20 1-64,0 0-1,0 0 66,19-20-1,-19 19-32,20 1 32,-20-20-96,20 0 96,-20 19 32,20-19 32,0 1-32,-20-2 32,21 1-32,-3 0-64,2-1 32,0 2 64,1-1-128,-1 0 96,-2 0-64,3-1-64,-1 2 128,20-2-64,-21 1-224,1 0 512,0-20-576,0 20 608,0 0-224,-1 0-256,1-20 192,0 19 0,0-19-224,0 20 480,-1-20-320,1 20 64,0-20 0,0 0-64,1 20 64,-3-20-64,-18 20 32,41-20 0,-21 0 96,0 20-128,-2-20 0,3 0 64,-1 19-32,-20-19 96,20 0-160,0 21 64,-1-21 0,1 19 0,-20-19 0,20 0 0,0 20 0,0-20 0,0 20 0,-1-20 32,1 0-64,0 20-224,1-20 480,-21 20-192,20-20-128,-2 0 64,2 0 32,1 20-64,-1-20 64,0 0-224,-2 0 448,3 0-224,-1 0 0,0 0 32,0 0-160,-1 0 128,21 0-64,-20 0 32,0 20-32,-1-20 128,21 0-224,-20 0 96,1 0 96,17 0-128,-18 0 32,21 0 128,-23 0-128,23 0 96,-21 0-96,0 0 96,19 0 96,-19 0-192,0-20-64,0 20-65,0 0-159,-1 0 480,-19 0-224,20 0 0,-20 0 96,0 0-96,0 0 64,20 0-64,-20 0 128,20 0-32,1 0 0,-21 0 0,18 0-192,2 0 96,-20 0-65,21 0-255,-21 0 544,20 0-128,-20 0-192,20 0 128,-20 0 128,18 0-128,-18 0 96,21-20-96,-1 20 0,-20 0 32,20 0-32,0 0 32,-1 0-32,1 0 64,0 0-32,0 0 128,19 0-128,-19 0 0,20 0 32,-1-20 64,1 20-128,1 0 64,-23 0 0,23 0 0,-1 0 0,-1 0 0,1 0 0,0 0 0,-1 0 0,1-20-32,-1 20 96,1 0-160,1-20-1,-23 20 65,23-20-64,-21 20 0,19-19-32,-19 19-32,20-21 32,-20 2 64,-1 19 32,1-20 0,0 0 32,0 20 0,19-20 32,-19 0 96,0 0-32,0 1 32,1-1-64,-3 0 128,2 0-192,1 0 64,-1 0-64,0 1 32,19-21 161,-19 20-257,0 0 160,0-21 0,0 22 64,-1-21 96,1 21-160,0-22 192,0 2-288,0-1 161,-1 0-97,-19 1-64,20-1 96,-20 0 32,20 1 0,-20 18 64,21-18 129,-21 19-65,0-20-32,0 20-32,20 1 0,-20-21-96,0 0-192,0 20 128,18-20 32,-18 21-64,20-21-96,-20 20 64,0-20 417,0 21-225,0-2 96,0-19-224,0 21 0,0-21 64,0 20-64,-20-19-32,20-2 64,0 2-64,-18-21-128,18 21 160,0-1 0,0 20-64,-20-20 64,20 21 32,-21-2 128,21 2-159,-20-21 63,0 20-32,1 0 32,-1-20 0,-20 21-96,1-22 64,-1 2-32,0-1-32,-19 0-64,-2-19 96,2 19-192,0 1 224,-1-1-224,1 20 192,-1-21-64,1 22-96,0 0-1,-2-21 97,2 19-320,-20 1-257,19 1-127,1-1-65,-2 0-544,-18 20 32,39 0-737,-19 0-5990</inkml:trace>
  <inkml:trace contextRef="#ctx0" brushRef="#br0" timeOffset="-211592.27">16893 2324 7142,'0'-38'577,"0"17"288,0-19 2017,-21 20-736,1 0-608,0 1 63,1-1-416,-1 0-608,-20 0-417,1 20-160,-1 20 32,20-20-96,0 20-96,-19 19-32,39 1-385,0 0 225,20 0 128,-1 19 64,21 1 96,0-1-161,-1 1-95,-19-1-225,20 1 225,-21-20 224,-19 0 128,0 0 192,-19-21 609,-21 21 32,0-40-160,-19 20-225,0-20-64,19-20-287,-1-1 95,23 2-96,-2 0-224,20-21-192,0 19-129,38 2 1,-17-21-257,19 21-128,19-2-416,-19 21-32,-1-20-320,-19 20-898,20 0-1953</inkml:trace>
  <inkml:trace contextRef="#ctx0" brushRef="#br0" timeOffset="-211253.25">17032 1947 14733,'0'-19'641,"0"19"704,0 0-1152,-20 0-226,20 0 258,0 39 31,-20-19-160,20 40-96,0-21 0,20 1-512,0 0-545,-20-21-865,19 1-961,1 0-1281</inkml:trace>
  <inkml:trace contextRef="#ctx0" brushRef="#br0" timeOffset="-210994.25">17131 2007 12780,'0'-20'2882,"0"20"-3298,0 0 896,19-20-480,1 20-32,0 20 0,0 0 0,-20-20 0,0 40-96,0-21 96,0 1 192,0 0 385,-20 0 63,20 0 97,0 0-225,0-20-351,0 19-161,0-19-289,20 0-159,0 0-449,-1 0-1313,1 0-3107</inkml:trace>
  <inkml:trace contextRef="#ctx0" brushRef="#br0" timeOffset="-210777.22">17310 1928 15726,'0'0'-480,"0"0"768,0 0-128,20 0-128,18 19 129,-17 1-65,19 20-128,-21-20-97,-19 39-383,0-19 128,0 0 223,0-1-223,-19 1-769,19 1-1441,-20-3-4869</inkml:trace>
  <inkml:trace contextRef="#ctx0" brushRef="#br0" timeOffset="-210301.2">17071 2782 10666,'0'0'6085,"0"0"-5957,0 0 865,20 0-896,0 0-33,19 19 32,-19 0-417,0 2 482,0-21-418,0 20 97,-20 0 128,0 20 128,0-21 160,-20 1 65,0 0 383,0 0-159,0-20-1,1 20-63,19-20-289,0 0-128,0 0-128,0 20 160,19-20-64,21 0-160,-20 0-256,0 19-193,19-19-352,-19 0-1249,1 0-3972</inkml:trace>
  <inkml:trace contextRef="#ctx0" brushRef="#br0" timeOffset="-209941.18">17786 2523 14637,'0'0'2114,"0"0"-608,0 0 544,0 0-1121,40 0 608,-20 0-352,19 0-352,21 0-385,-21 0-287,21 0-97,-21-20 0,-19 20-96,0 0-417,-20 0-832,21 0-801,-42 0-673,1 20-3458</inkml:trace>
  <inkml:trace contextRef="#ctx0" brushRef="#br0" timeOffset="-209769.17">17846 2682 16207,'19'20'961,"1"-1"352,0-19 1057,39 0-1313,-19 0-256,19 0-256,-19 0-289,19 0-256,-39 0-833,1 0-608,-21 0-2627</inkml:trace>
  <inkml:trace contextRef="#ctx0" brushRef="#br1" timeOffset="-204352.86">10043 8684 4996,'-20'19'769,"20"-19"0,0 20 1729,0-20-480,0 0 0,0 0-641,0 0-512,0 0-256,0 0-129,0 0 33,0 0 95,0 0 1,20 0-257,-20 0 32,0-20-127,20 1-33,-20 19 32,20-40-32,-20 19-64,21 2-63,-21-1 95,18-20-224,2 1 160,0 19-32,1-20-32,-1 0-64,-2 0 32,3 1 64,-1-1 0,0 20 0,0-20 64,-1 0 33,-19 1-65,20-1-160,0 0 544,0 20-352,0-19 97,0-1-65,-1 0 0,1 0-32,0 1 96,0 19-128,1-20 65,-21 0-33,18 21-64,-18-21-96,20 0 0,1 19 96,-21-17-192,20 17 160,-20-19-160,20 20 128,-2-19-32,3 19 64,-1-20-32,-20 20 0,20-19 32,-20 19 64,20 0-192,-20-20 128,19 21-32,1-21 32,-20 20 0,0 0-32,20-20 96,0 21-160,-20-2 96,20-18 33,-1 19-33,1-20 192,0 20-352,-20-19 160,20-1 0,0 20-128,-1 0 96,-19-19-32,0 19 0,20 0 160,-20 0-224,20 0 64,-20-20 96,21 21-96,-1-2 64,-20-17-32,18 17-32,2-19 64,1 20-96,-21 0 32,20 1 0,0-21 32,-20 20 0,19 0-32,-19 0 0,20 1 0,-20-1 0,20-1-64,0-18 32,0 19 0,0 1-192,-20-2 96,19-18-64,-19 18 31,0 2 129,0 19-32,0-20 96,20 0-32,-20 20 32,0 0-128,0-20 96,0 20-128,0 0 0,0 0-32,0 0 32,0 0-128,0-20-1,0 20 129,0 0 192,0 0-128,0 0 0,0-20 64,0 20-64,0 0 96,0 0 0,0 0-128,0 0 128,0 0-160,0 0-449,0 0 33,0 0 63,0 0 161,0 20 128,0-20 160,0 0-96,0 20 160,0 0-64,-20 0 0,1 0 96,19 20-128,-20-1 32,0 1 32,0 0-64,0 0 96,0-1-32,-19 21 0,19-20-128,-1-1 160,1 21-64,2-20 32,-2 19-64,-1-19-1,1 0 65,0 0-32,1-1 97,-1 1-98,0 0 33,0-20 65,0 19-162,1 1 194,-1-20-162,20 19 98,-20-18-130,0 19 97,20-1 97,-20 1-97,1-1-33,-1 1 66,0 0-33,-21-1 0,23 1 0,-2 0 0,0-1 64,-1 2-32,1-1-96,20-21 96,-18 21-32,-3-20-64,1 20 64,0-20 32,20 19-32,-20-19 32,1 20 96,-1-1-32,0-19-128,20 20 64,-20-20 64,20 0-64,-20-1-64,20 2 96,-20 18 96,20-19-96,-19 0 192,-1 20-127,0 0 63,0-21-96,-1 21 32,3 0-96,-2 0 32,-1-1-64,21 2 128,-20-22 128,0 21-63,20 0-1,-18-1 96,18-19 0,-21 20 33,1-20-97,20-1-256,0 2 96,-20-2-32,20 2 32,0-21 0,-20 19 32,20-19-96,-19 20 0,19-20-96,0 20-224,0-20-257,0 0-416,0-20-288,0 20-513,19-39-2594</inkml:trace>
  <inkml:trace contextRef="#ctx0" brushRef="#br1" timeOffset="-203652.82">10956 6200 7783,'-39'19'4997,"39"-19"-3460,-20 20 737,0-20-544,20 0-321,0 0-384,0 0-544,0 0-225,20 0 96,0-20-64,19 1-95,22-2-129,-23 2-96,23-21 192,-22 0-96,21 20-32,-40 0 64,19 1 64,-19-1 0,-20 0 65,20 20 31,-20 0-224,0 0-32,0 20-32,0-20 64,21 20 32,-21 19 64,0 1-64,18 0 32,-18-1-64,20-18 64,-20 18-128,0 1 64,20 0 64,-20-21-96,0 22 32,0-22 32,0 21-160,0-20-608,-20 0-706,20 0-608,0-1-1409,0 1-7367</inkml:trace>
  <inkml:trace contextRef="#ctx0" brushRef="#br1" timeOffset="-201568.7">9964 6895 3651,'-20'-20'6406,"20"20"-5637,0-20 1473,-20 20-352,20-19-161,-19 19-319,-1 0-225,0 0-641,0 0-63,0 0-353,1 0-96,-21 19-32,19 1-96,1 0 32,2 20 32,-2-20-64,-1 19 96,21 1-129,0 19 65,0-19 64,21 0-32,-1 20-32,18-21-32,3-19-192,-2 20 128,21-20-32,-1-20 128,1 0 96,-1 0-96,0 0 128,-19-20 128,19 0 64,-38 0-160,19-19 32,-20-1-64,-20 0 64,0 0 65,0 0-33,0 1-32,-40-21-32,-1 40 32,3-19 128,-3 19-96,-18 0-31,19 0-290,1 20-127,19 0-545,-20 0-320,40 0-1089,-20 0-2274,20 20-7526</inkml:trace>
  <inkml:trace contextRef="#ctx0" brushRef="#br1" timeOffset="-201193.68">9806 7014 448,'0'0'9257,"0"0"-8296,0 0 1281,0 0 32,0 0-1249,0 20-256,0-20-161,0 20-223,19 0 31,-19-20 0,0 19-95,20 2-225,-20-2 32,0-19-64,20 21 0,-20-21 0,20 0-64,0 0-64,-1 0 32,1 0 0,0 0 64,0 0-32,0 0-32,-20 0-96,19 0-96,1 0-513,0-21-801,-20 21-1376,20 0-3300</inkml:trace>
  <inkml:trace contextRef="#ctx0" brushRef="#br1" timeOffset="-201019.67">10083 7054 11370,'0'0'1570,"0"0"-930,0 0 513,0 20-352,0-1-352,21 2 127,-21 19-352,18-21-224,-18 1-128,20 0-480,0 0-1154,-20-20-2850</inkml:trace>
  <inkml:trace contextRef="#ctx0" brushRef="#br1" timeOffset="-200636.64">10221 6597 5028,'0'-20'3844,"0"20"-3652,0-20 1986,-18 20-128,18 0-512,0 0 31,0 0-704,0 20-257,0 0-63,0 1-193,0 17-192,0-17-63,0 19-194,18-21 129,-18 1-384,21 0-32,-1-20-353,0 0-352,-20 0-1121,20 0-2434</inkml:trace>
  <inkml:trace contextRef="#ctx0" brushRef="#br1" timeOffset="-200349.63">10262 6537 8776,'20'0'1153,"0"-20"897,-1 20 288,-19-19-1281,20 19-384,0 0-545,-20 19-32,20 1-32,-20 0 0,0 20 0,-20-19 32,20-2 0,0 0 32,0-19 33,-20 21 31,20-21-64,20 19-128,-20-19 96,20 0-32,-20 0-32,20 0-128,0 0-609,-1 0-512,-19 0-1025,20 0-1858</inkml:trace>
  <inkml:trace contextRef="#ctx0" brushRef="#br1" timeOffset="-199829.6">10500 6398 4067,'0'0'2499,"0"-19"-289,0 19 320,0 0-352,0 0-640,0 0-513,21 0-160,-21 19-33,18-19-191,-18 20-289,20 0-256,1 20 32,-1-20-63,-20 19-1,20 1 0,-20-20-64,-20 20-96,20 0-97,-20-21-31,-1 2-192,1 18-769,2-19-1634,-3 0-6982</inkml:trace>
  <inkml:trace contextRef="#ctx0" brushRef="#br1" timeOffset="-197758.48">10440 7154 6309,'0'0'4741,"0"0"-4164,0 0 1953,0 0-768,0 0-1378,0 0 96,0 0 225,0 19-353,0-19 97,0 20-65,0 0 1,0 0-289,0 0 64,0-1-224,0-19-96,0 20-353,0-20-576,20 0-769,-20 0-1761,0 0-4549</inkml:trace>
  <inkml:trace contextRef="#ctx0" brushRef="#br1" timeOffset="-197442.46">10521 7074 11370,'18'-20'1153,"-18"20"-288,20 0 1345,1 0-1473,-21 0-545,20 20-128,-20-20-64,20 19-160,-20-19-64,0 21 128,-20-2 128,20 2 32,-20-2 64,20 1 160,-21-20 257,21 20-97,0 0-224,0-20 1,21 0-33,-1 0-160,-20 0-192,20 0-737,-2 20-1249,-18-20-2499</inkml:trace>
  <inkml:trace contextRef="#ctx0" brushRef="#br2" timeOffset="-194449.29">10104 8803 2274,'-41'0'1793,"21"0"65,0-20 480,1 20-64,-1 0-95,20 0-354,-20 0-415,20 0-225,0 0-96,0 0-353,20 0-351,0 0-1,-1 0-96,21 0-127,1 0 31,17 0-32,22 0-160,-1 0-32,1 0 96,19 20-64,1-20 0,-1 0 96,0 0-96,0 0-128,1-20 192,-21 20 0,0 0-64,-19 0-96,-21 0-96,1 0 160,-40 0-128,20 0 31,-20 0 65,0 0-128,0 0 160,-20 20 0,0-20 0,0 0 0,1 0-32,-1-20 64,-20 20-96,20 0 96,-19 0-160,-1-20-96,-1 20-65,3 0 289,-23 0-224,2 0 160,-20 0-64,19 0 256,1 0-192,-20 0 96,18 0 0,-18 0-64,20 0 128,-21 0-32,21 0 32,0 0 64,-2 0 96,23 20-96,17-20-64,1 0 32,20 0-96,20 20 129,-20-20-33,39 0 96,1 0-96,19 0-32,22 0 0,-22 0 64,40-20-64,-20 20 32,2 0-64,18 0-64,-20 0 96,0 0-128,0 0-96,-18 0-96,18 0-160,0 0-225,-19 0 321,-21 0 127,1 0 129,-19 0 64,-3 0-96,-18 0 385,0 0-129,0 0-160,-18 0-64,-3 0 64,21 0 64,-20 0-288,20 0-33,0 0-704,0-20-1569,0 20-1922</inkml:trace>
  <inkml:trace contextRef="#ctx0" brushRef="#br2" timeOffset="-193951.26">10997 8505 12619,'-21'0'289,"21"0"-193,0 0 1569,0 0-223,21 19-353,-1 1-417,18 0-319,3 0-193,-2 0 160,1-1 33,20 21-161,-21-19 96,22-2-288,-23 1 96,3 0 0,-3 0-64,3 0 0,-21-20 96,-20 0-192,20 0 32,-20 0 96,-20 0-64,20 0 32,-20 0-96,20 20 160,-20-20-160,-1 0 64,-17 0 0,17 19-32,-19 1 0,1-20 32,-1 20 0,1 0-32,19 0 32,-20 0-96,20-20 128,20 19-128,-20-19 96,20 21-448,0-21 576,0 0-352,20 0-193,-20 0-287,0 0-610,0 0-1152,0 0-4100</inkml:trace>
  <inkml:trace contextRef="#ctx0" brushRef="#br2" timeOffset="-192739.19">10221 9160 6854,'0'-20'2691,"0"20"-1795,0-19 1571,-18 19-577,18 0-769,-20 0-641,20 0-352,-21 0-128,1 19 0,0 1-32,2 0 32,-3 20 0,1 0 0,0-21 0,20 21-32,0 20 0,0-21 64,20 1-32,0 0 32,19-21-32,1 22 32,19-21 0,-18 0 0,18-1 64,1-19 0,-1 0 65,1 0 127,-21-19 0,2-1-96,-1 0-32,-1-21 129,-19 22-161,-20-21 64,20 0-96,-20 1 96,-20-1-96,0 0 65,-1 1-65,3-1 608,-2 0-191,-21 20-193,21 0-320,-19 1 96,19 19-288,0 0-192,0 0-577,20 0-641,-19 19-480,19-19-1729,-20 20-5863</inkml:trace>
  <inkml:trace contextRef="#ctx0" brushRef="#br2" timeOffset="-192400.17">10242 9240 6342,'0'0'3010,"0"0"-2657,-21 0 1472,21 0 161,0 20-929,-18-20-288,18 19-64,0-19-257,0 20-160,0-20-159,0 20 95,18-20 128,3 20-128,-1-20-32,0 20-127,0-20-1,19 20 128,-19-20-288,0 0 160,0 0-577,0 0-512,-20 0-1153,19 0-1249,-19 0-5253</inkml:trace>
  <inkml:trace contextRef="#ctx0" brushRef="#br2" timeOffset="-192221.16">10480 9299 7527,'0'0'1441,"0"0"-96,0 0 1410,0 20-1090,0 0-736,0 0-224,-20 0-385,20-1-224,0 1-96,0 1-608,0-2-1026,20 1-1857,-20-20-7558</inkml:trace>
  <inkml:trace contextRef="#ctx0" brushRef="#br2" timeOffset="-191607.13">10778 8941 2562,'0'-19'3908,"0"19"-994,0 0-1216,0 0-513,0 0-64,-20 0-320,0 19-289,20 2-223,-19-2-129,19 1-64,0 0 0,-20 20-64,20-20-32,20-1-160,-20 2-224,19-2-417,-19 1-480,20-20-994,-20 0-3170</inkml:trace>
  <inkml:trace contextRef="#ctx0" brushRef="#br2" timeOffset="-191346.11">10798 9001 9480,'39'-20'-224,"-39"20"577,20 0 608,-20 0-994,0 0 66,0 20-98,0-20 97,0 20 65,0 0 95,0 0 384,-20 0-127,20-20-225,0 19 0,0-19 96,0 0-127,20 0-1,-20 0-160,20 0-384,0 21-1314,-20-21-3523</inkml:trace>
  <inkml:trace contextRef="#ctx0" brushRef="#br2" timeOffset="-191109.1">10897 8922 7238,'0'0'3267,"20"0"-3235,-20 0 1570,19 0-353,1 0-896,0 19-129,1 2-32,-1-2 0,-20 1-96,18 0 224,-18 0-223,0 20-1,0-21-32,0 2-321,0-2-735,-18 1-1154,-2 0-5830</inkml:trace>
  <inkml:trace contextRef="#ctx0" brushRef="#br2" timeOffset="-187726.91">10798 9498 9961,'0'-20'961,"0"20"-224,0 0 2145,0 0-1216,0 0-994,20 0-191,-1 0-257,-19 0-160,20 0-64,0 0-32,-20 0 32,20 20 0,-20-20-64,0 19 32,-20-19 160,20 21 64,-20-1 129,20-20-1,-20 20-128,20-20-128,0 20-32,0-20 32,20 0-64,-20 19-160,20-19-384,0 0-706,0 0-1184,-1-19-2498</inkml:trace>
  <inkml:trace contextRef="#ctx0" brushRef="#br2" timeOffset="-187437.89">10997 9478 6470,'20'0'6214,"-2"0"-5990,2 0 2402,1 0-1569,-21 0-929,20 0-96,0 20-64,-20-1 0,0 2 96,0-1-64,-20 0 128,0 0-31,20-20 31,-21 19 128,21-19-224,0 21 416,0-21-287,21 0 191,-21 0-96,20 0-96,19 0-352,-19 0 384,0 0-640,0 0-1154,0 0-3010</inkml:trace>
  <inkml:trace contextRef="#ctx0" brushRef="#br0" timeOffset="-173316.08">4625 9697 7783,'-20'20'961,"20"-20"1217,0 0-32,0 0-481,0 0-255,0 0-545,20 0-225,-2 0-159,23-20-321,-21 20 32,39-20 64,-19 20-256,19 0 417,1-20-321,-1 20-32,0 0-32,22 0-32,-2 0 0,0-19 64,0 19-64,-19-21-32,-21 21 0,2-19 32,-21 19-32,0 0 64,-2 0-352,-18 0-1,0 0-63,0 0-417,0 0-448,0 0-609,-18-20-832,-2 20 63,20 0-832</inkml:trace>
  <inkml:trace contextRef="#ctx0" brushRef="#br0" timeOffset="-172998.06">5378 9458 3267,'0'0'4260,"0"0"-2723,0 0-31,0 0-642,0 0 866,20 0-32,0 0-738,19 0-479,2 0-193,-1 0 0,-1 0-191,21 0 95,-21 0-160,1 20 0,-1-20 0,-19 20-32,0-20 0,0 0 32,0 19 32,-20-19-32,0 21 128,0-1 160,-20 0 97,0 0 159,0-1 1,0 21-193,-19-20-127,19 0-161,0 20-96,0-20-64,1 19-385,19 1-704,-20-20-1377,0 19-3684</inkml:trace>
  <inkml:trace contextRef="#ctx0" brushRef="#br1" timeOffset="-168444.8">13815 5803 4131,'0'0'1410,"0"0"63,0-20 161,0 20-321,0-21 224,-20 21-191,20-20-385,0 20-321,0-19-31,-19 19 63,19 0 1,-20-20-96,0 20-1,0-19-256,-19 19-31,-1-21-129,-1 21 0,3-20-32,-23 20-32,2 0-32,19 0-64,-19 0 32,-20 0-64,19 20 0,-19 1-32,-1 18 64,20 0 0,1-18-64,0 18 128,-1 0-128,19 2 128,-18 18-64,1-19 0,17-1 96,1 21-96,1 0 0,19-20 32,0 20-64,0-1 0,1 1 64,19-1-32,0 1-64,0 19 96,19-19 0,1-1-32,20-19-32,-1 20 160,21-20-128,-1-1 64,20 1 33,2 0-65,-2-1 0,20-19-161,21 20 33,-21-40 96,0 20 0,0-20-32,-20 0 32,21 0 0,-21-20-64,1 0 32,-1-20 32,-20 20-64,20-19 64,-18-21 96,-2 21 96,1-21 1,-21 1-1,1-2 160,-1-18-224,-39 0 32,0-1 65,0 0 31,-19 2-32,-21-3 449,20 2 31,-39 39-351,19-19-161,-19 19-96,19 0-64,-19 21-64,18-22-96,3 22-256,17 19-225,1-20-480,0 20-641,20 0-1633,0 0-9994</inkml:trace>
  <inkml:trace contextRef="#ctx0" brushRef="#br1" timeOffset="-167241.75">10539 6140 10345,'0'0'897,"0"-20"833,0 20 256,-18-20-353,18 20-223,-21-20-353,1 20-385,-20 0-223,1 0-257,-1 0-192,0 0 32,-19 20-64,0 0-32,-2 0 64,2 19-64,-1-18 32,1 18-32,0 1 192,-1 0-224,1 0 96,-2-1-32,2 21 64,19-1 0,-19 1-96,19-19 96,21 18-32,-21 0 0,20-19 96,0 20-224,-1-21 96,21 21 160,0-21-224,0 1 128,-18 20-64,18-20 0,18 0 96,-18 19-96,21-19-32,-1-1 64,0 1 64,20 0-32,-21-21 0,21 21-64,0-20 32,19 20 0,-18-21 0,18 1-64,-19 1 32,19-2-33,-19-19-63,19 21 160,-19-21-128,19 0 96,0 0-64,-19 0 64,19 0-32,2-21 32,-22 2-96,21-2 160,-20 1-128,-1 1 192,1-21-224,-1 0 160,22 20 32,-23-19-32,3-1-32,-21 0 32,19 1 33,-19-1-65,20 1 32,-20-1 32,-1 0-32,1-20 0,0 1 32,0 19-64,-20-20 160,0 1-64,20-1 225,-20 1 95,0 0-64,0-2-159,-20 21 127,0-19 0,0-1 161,-19 21-257,-1-21-96,-19 0-64,-1 0-160,1 21-32,-2-1 96,22 20-128,-1 0-128,1 20-513,-1 0-672,0 20-962,20 0-3266</inkml:trace>
  <inkml:trace contextRef="#ctx0" brushRef="#br2" timeOffset="-163280.51">13736 8882 6534,'0'-20'1665,"0"0"-608,0 0 705,-20 20-32,20-19-129,-20-1-736,1 20 32,-1-20-257,0 20-127,-21 0-97,3 0-95,-3 0-65,1 0-160,1 20-32,-1 0-128,-19-20 0,19 19 64,-19 1 32,-2 0-64,3 20 32,-1-20-64,-2 20 64,22-1-32,-1 1 96,0 19-64,1-19-32,19 0 32,-20 20-32,19-1 64,-17-19-128,17 19 96,21 1 64,-20-20-128,20 20 96,0 20 32,0-21-160,20 1 96,1-1-32,-1-19-32,39 20 64,-19-21 0,39 1 0,-20 0 0,22-20 32,18-1 32,-20 1-64,20-20 96,0 0 32,1 0 0,-1-20 32,0 1-128,0-1 256,0-20 289,1 20-32,-1-20-97,-20-19 0,-19 19-287,-1-39 31,-18 19-288,-3-39 96,3 18 0,-21-18 64,0 20-64,-40 0 288,0-1 288,-21 21 129,3-1-32,-23 0-257,2 21-96,-1-21-191,1 20-161,19 20 0,-19-19-65,18 19-255,23 0-673,-23 0-801,21 20-832,-18 20-2723</inkml:trace>
  <inkml:trace contextRef="#ctx0" brushRef="#br2" timeOffset="-161989.43">11254 9021 6342,'0'-20'1889,"20"0"-1248,-20 1 1377,0-2 288,0 2-544,0-1-641,0 20 64,0-20-224,0 0-257,0 20-287,-20-20-1,1 20-288,-1-20-32,0 1-32,-20-1 1,20 20 31,-19-20-32,-2 0-32,-17 0-32,17 20 96,-18 0-32,-1-20-96,-19 20 64,20 0-96,-2 20 64,3-20-32,-1 20 32,18 0 0,-18 0-32,-1 0-32,20-1 160,-19 1-128,0 0-64,-2 20 64,23-1-96,-23 1 128,22 0 0,-1 0-33,0 20 33,21-21-64,-1 1 128,0 20-224,20-21 224,0 1-128,0 0 64,20-1-32,-20 1-32,20 19 64,19-18-160,-19-1 128,20 19-32,-1-19-64,1-20 32,-1 20 32,22-1-32,-2-19 96,1 20-64,-1-20 32,1-1-65,19-19 65,-20 21 64,2-21-32,18 0 97,0 0-97,-20-21 96,21 2-64,-21-1 32,0 0-32,2 0-32,-2 0 64,-19 0 32,19-19 32,-19 19 160,1-20 33,-3 1 159,3-21-64,-3 20-63,-17-20 159,-1 21 65,0-21-97,0 20-95,-1-20-161,-19 1 0,0 19 289,0-19-97,-19-1-160,-1 20-64,0-19-64,-21-1-63,3 20-33,-3 0-64,3 1-97,-3 19-255,-18 0-96,19 20-385,-20 0-769,1 20-960,0 20-3012</inkml:trace>
  <inkml:trace contextRef="#ctx0" brushRef="#br0" timeOffset="-151255.82">6787 9339 12299,'-20'0'2082,"20"0"-1345,0 0-289,0 0 97,0 0 288,20 20-97,21-20-287,-21 0-257,39 0-96,-19 0-128,-1 0 128,1 0-160,0 0-224,-21 0-481,1 0-801,0 0-1088,-20 0-1890</inkml:trace>
  <inkml:trace contextRef="#ctx0" brushRef="#br0" timeOffset="-151003.81">6986 9260 9961,'-20'0'1826,"20"0"-1666,20 0-64,0 0 416,0 0 97,20-20-161,-21 20-352,21 0 33,1 0-1,-23 20 128,2-20 32,21 19-32,-41 1-95,20 0-65,-20 0 32,0 0 192,-20 0 65,0-1-33,-1 1-64,-17 1 0,18-2-192,-1 1-96,1 0-448,0-20-1570,20 19-3491</inkml:trace>
  <inkml:trace contextRef="#ctx0" brushRef="#br1" timeOffset="-126337.4">18877 2324 3042,'0'-19'4036,"0"19"-1634,0 0 705,0-19-1121,0 19-512,0 0-129,0 0-224,0-21-256,-19 21-353,19 0-512,-20 0 289,-20 0-642,20 0 353,-19 40 0,19 0-192,0 0 192,20 19-64,-20-20 64,20 41-32,20-21-32,0 1-32,20 0-256,19-1 63,0-19-159,1-20-1,-1 0 481,20 0-160,-18-40 224,18 20 0,-20-40 1,-19 19 95,0-37 192,-21 17 33,1-18-1,-20-1-64,0-19 65,-20 20-161,-19-1-32,-1 20 96,1 0 97,-21 2-257,1 17-160,19 1-224,1 0 96,19 20-961,20 20-577,-21 0-1249,21 1-2562</inkml:trace>
  <inkml:trace contextRef="#ctx0" brushRef="#br1" timeOffset="-125889.38">18897 2464 7879,'0'0'3235,"0"0"-512,0 0 31,0 0-1633,0 0-608,0 0-385,0 19-64,-20-19 0,20 40-64,0-20 32,0 0 32,0 0-64,0-20 96,20 19 0,0 1 64,0-20 1,1 0-161,17 0-417,-18 0 65,21 0-1378,-23-20-2466,23 20-8198</inkml:trace>
  <inkml:trace contextRef="#ctx0" brushRef="#br1" timeOffset="-125731.36">19156 2503 14093,'0'0'288,"0"0"1698,0 20-705,0-20-864,0 20 95,0 0-192,0 19-159,0 2-129,0-22-449,19 21-1088,-19-21-2115</inkml:trace>
  <inkml:trace contextRef="#ctx0" brushRef="#br1" timeOffset="-125342.34">19393 1908 9416,'-20'-21'1410,"20"21"1152,0 0-768,0 0-1250,0 0 353,0 21-256,0-1-449,0 19-96,0 1-64,20-20-96,-20 19-192,20-19-417,1 0-384,-1-20-448,0 0-1474,-20 0-6758</inkml:trace>
  <inkml:trace contextRef="#ctx0" brushRef="#br1" timeOffset="-125089.32">19513 1928 8776,'-21'-20'3491,"21"20"-3459,0 0 993,0 0-641,0 0 161,21 0 64,-21 0-321,20 0-224,-20 20-64,20-1-96,-20 1 128,0 0-32,-20 0 64,20 0 64,0-20 96,0 20-96,0-20-64,0 0-32,0 0 0,0 0-64,20 0-544,-20 0-609,20 0-2018,-20-20-5830</inkml:trace>
  <inkml:trace contextRef="#ctx0" brushRef="#br1" timeOffset="-124729.3">19592 1828 9609,'0'-19'352,"20"19"1890,-20 0-1057,20 0-288,0 0 160,0 0 32,-1 0-160,-19 19-320,20-19-97,0 19-192,0 2-160,0 19-160,-1-1 97,-19-19-194,0 20 226,0-20-258,0 0-63,0-1 96,-19 1-512,-1 0-545,0 0-1826,0-20-7239</inkml:trace>
  <inkml:trace contextRef="#ctx0" brushRef="#br1" timeOffset="-124144.27">19553 2662 13644,'0'0'1698,"0"20"-1410,20 0 1378,-20-1-641,0 2-417,0 19-383,0-21-161,19 0-128,-19 2-225,20-1-127,-20 0-161,0-20-928,0 0-1346,0 0-1697</inkml:trace>
  <inkml:trace contextRef="#ctx0" brushRef="#br1" timeOffset="-123878.25">19711 2682 12171,'20'0'737,"0"0"1569,0 0-320,-20 20-1250,39-20-255,-19 19-129,1-19-63,-1 21-674,-20-21 673,0 20-448,0 19 224,-20-20 0,20 2 97,-21-1-193,1 0 32,20-20 32,0 20 128,20-20-160,-20 20 64,21-20-160,-1 0-481,-2 0-1088,2 0-2820</inkml:trace>
  <inkml:trace contextRef="#ctx0" brushRef="#br1" timeOffset="-122465.18">20426 2305 10473,'0'-19'1314,"0"-2"928,0 1-64,-20-20-1153,1 40-737,19-20-192,-20 1-96,0 19-96,0 0-64,-1 19 0,3 1 0,18 0-1,0 20 1,0 0-64,18 0 32,3 0-32,-1 19-225,0 0 1,19 1 31,-19-21-415,0 21-482,0-20 129,-20 0 288,0 0 545,-20-21 416,0 0 321,0 2 511,-19-21-287,19 0-64,-21-21-129,23 2-224,-2 0 64,-1-21 33,21 19 223,0-18 1,0 19-161,0 1 32,21-2-224,17 1 65,-17 20-161,-1 0-160,20 0-513,-21-19-1281,1 19-2626</inkml:trace>
  <inkml:trace contextRef="#ctx0" brushRef="#br1" timeOffset="-121952.14">20744 1928 12940,'0'0'1153,"0"0"801,0 0-513,0 0-1281,0 0-96,-21 19 128,21 1 1,0 20-161,0-20 32,0 19-64,0 1 64,0 0-288,21-20-449,-21-1-416,20 1-737,0-20-1313,-2 0-6630</inkml:trace>
  <inkml:trace contextRef="#ctx0" brushRef="#br1" timeOffset="-121613.13">20823 1967 9032,'0'-20'4676,"0"20"-4868,20-19 1506,0 19-962,0 0-96,-1 0 128,1 0-95,0 0-193,0 19-160,-20 1-224,0-20 63,0 40-95,-20-20-64,20 0 159,-20-20 33,20 19 64,-20-19 0,20 20-32,20 0-192,0 0 223,0 0 33,0 0 96,-1-20 0,1 19 0,-20-19 225,0 20 511,-20 0 161,1-20-224,-1 20-225,-20-20-192,20 0-320,-19 0-576,19-20-1026,0 20-1761</inkml:trace>
  <inkml:trace contextRef="#ctx0" brushRef="#br1" timeOffset="-121282.11">21041 1928 8039,'20'0'1826,"1"0"2178,-21 0-2018,20 19-449,-20-19-544,38 20-256,-17 0-577,-1 0 64,0 0-320,-1 19 64,1-19-160,-20 20-129,0 0-63,0-21 64,-20 21-225,1 0-320,-21-19-576,-1 17-2467</inkml:trace>
  <inkml:trace contextRef="#ctx0" brushRef="#br1" timeOffset="-120812.08">20902 2762 12043,'0'0'2755,"0"0"-1474,0 0 801,0 0-1474,20 20 481,-20-1-224,0 0-416,0 22-33,0-21-224,0 20-288,0-21 0,0 21-801,0-20-1089,0 0-1761</inkml:trace>
  <inkml:trace contextRef="#ctx0" brushRef="#br3" timeOffset="-119485">21557 2662 14701,'-20'0'929,"20"0"-801,0 0 1698,0 0-1217,0 0-257,20 20 833,21-20-640,-2 0-289,1 0-32,-1 0 64,21 0-191,-40 0-130,19 0-351,-19 0-609,0-20-608,0 20-1314,-20-19-5573</inkml:trace>
  <inkml:trace contextRef="#ctx0" brushRef="#br3" timeOffset="-119282.99">21736 2483 13837,'0'20'32,"-20"0"2146,20 20-96,-19-1-961,19 2-321,0 18-383,0-19-385,0 19-513,0-19-736,0 0-1665,19-20-7304</inkml:trace>
  <inkml:trace contextRef="#ctx0" brushRef="#br2" timeOffset="-117400.88">22530 2324 9993,'0'-19'833,"-19"0"32,-1 19-1,20 0-607,-20 0-65,-21 19 769,23-19 32,-2 19-641,-21 21-256,21-19-96,1 38 0,19-20-32,0 41 96,0-21 0,39 1 64,2 0 32,-3-1-224,43-19 0,-22 0-32,20-20-32,2 0 32,-2-20 0,0 0 32,0 0-160,-19-20 64,-21-20 160,1-1 128,-20 3 96,-20-23 513,0 2 127,0-1-95,-40-19-353,0 20-31,-19 19 448,0 1-257,-22-1-95,22 19-289,19 2-288,1 19-161,19-19-351,-20 19-513,40 19-897,-20-19-1986,20 19-3907</inkml:trace>
  <inkml:trace contextRef="#ctx0" brushRef="#br2" timeOffset="-117082.88">22530 2483 10313,'0'0'1121,"0"0"1538,-19 0-1314,19 20-961,0-20 289,0 40 128,0-20-161,0 0-255,0 19-33,0 1 1,19-20-289,-19 0 96,20-1-32,0 2-32,0-21 32,0 0-320,-1 0-545,1-21-896,0 21-1346,20-19-4228</inkml:trace>
  <inkml:trace contextRef="#ctx0" brushRef="#br2" timeOffset="-116729.85">22730 2643 3010,'0'0'8168,"0"0"-8520,0-21 1665,0 21-480,18 0-129,2 0 97,-20 0-769,20 0-96,-20 21 64,21-21-256,-21 0-96,0 0-321,0 0-352,0 0 352,-21 0 385,21 0-833,0 0-769,0 0 289,-20 0 1280,20-21 321,0 21 0,0 0 32,0 0 545,0-20 352,0 20 224,0 0 320,0 0-448,0 0 64,0 20-224,0-20-416,0 21-321,0-21 160,0 19 32,0 1-63,0 0-129,0-1 0,20 2-160,1-1-641,-21 0-1569,20-1-2787</inkml:trace>
  <inkml:trace contextRef="#ctx0" brushRef="#br2" timeOffset="-116404.83">22530 2721 3715,'0'0'10250,"20"-19"-10346,-20 19 1761,20 0-608,0 0-288,-20 0 96,20-20-353,-1 20-288,1 0-224,0 0-192,0 0-352,-20 0-1090,20 20-2402,-20-20-7366</inkml:trace>
  <inkml:trace contextRef="#ctx0" brushRef="#br2" timeOffset="-115734.79">23046 1987 11018,'-19'-20'769,"19"20"1793,0 0-864,0 0-1474,0 0-192,0 20 256,0 0-128,0 20-128,0-1 0,0-19 32,19 20-64,-19-20-224,0-1-384,20 1-385,0 0-577,0 0-1825,-20-20-6438</inkml:trace>
  <inkml:trace contextRef="#ctx0" brushRef="#br2" timeOffset="-115466.77">23165 1987 12940,'40'0'-385,"-19"-20"1538,-3 20-416,2 20-256,1-20-321,-1 20-192,-20 0-160,0 0 63,-20-1 161,20 1 257,-21 0 31,1 0-96,2-20 0,18 20 1,0-20-193,0 0-32,0 0-32,18 20-257,2-20-383,1 0-1634,-1-20-3140</inkml:trace>
  <inkml:trace contextRef="#ctx0" brushRef="#br2" timeOffset="-115243.76">23325 1928 14029,'0'0'-256,"0"0"1345,18 0 288,-18 0-352,21 19-256,-1 1-129,0 0-448,0 0-96,-20 0-128,19 19-32,-19-19-192,0 20-417,0 0-384,-19-21-672,19 21-1666,0-20-3908</inkml:trace>
  <inkml:trace contextRef="#ctx0" brushRef="#br2" timeOffset="-114724.73">23264 2820 11723,'21'0'4964,"-21"0"-5316,0 0 993,20 21-449,-20-21-192,20 0-64,-20 20-161,0-20-287,0 20-33,0 0 481,-20 0 225,0 19 223,20-19 0,-21 0-127,21-20-193,0 20 0,21-20-128,-21 0-225,20 0-896,0 0-2722</inkml:trace>
  <inkml:trace contextRef="#ctx0" brushRef="#br2" timeOffset="-114399.71">23424 2861 11114,'0'-20'1537,"0"20"-95,19 0 1344,-19-21-1825,0 21-32,20 0-384,0 0-353,0 21-64,0-21-320,0 20 0,-1 0 32,-19 0-33,0 0 65,0-1 64,-19 1 128,19 0 0,-20 0-32,0-20 64,20 20-96,0-20 129,0 20-65,0-20-32,0 0 0,20 19-96,-20-19-225,20 0-191,-20 20-417,19-20-1153,-19 0-1890,20 0-7494</inkml:trace>
  <inkml:trace contextRef="#ctx0" brushRef="#br2" timeOffset="-113671.68">23821 2563 4420,'-20'0'11402,"20"0"-11177,0 0 1825,0 0-1186,0 0-896,0 0-352,0 0-1185,0 0-2659</inkml:trace>
  <inkml:trace contextRef="#ctx0" brushRef="#br2" timeOffset="-113202.64">24257 2364 12716,'40'-40'-513,"-40"21"2051,-20 0-514,0-22-351,-19 21 192,19 0-513,-21 20-352,23-20-96,-23 20-64,21 20 64,0 0 64,20 0 32,0 21 0,0-3 32,40 23-96,-19-22-64,17 20-96,-17 1-97,19-1-127,-20 1-161,-1-20 257,1 0 224,-20 0 160,0-2 256,0-17 353,-20-21 191,-19 20-351,19-20-289,-21 0-160,23-20-128,-23 20 64,1-21-256,22 2-225,-3 0 161,21-21 192,0 19-161,0 2 33,21 19-352,-3-20-481,2 0-865,0 20-4677</inkml:trace>
  <inkml:trace contextRef="#ctx0" brushRef="#br2" timeOffset="-112884.63">24457 2027 13068,'0'-20'320,"0"0"833,0 20-352,0 0-321,0 20 321,18 0-32,-18 0-225,0-1-351,0 21-161,0 0 0,0-20-32,20 19-513,-20 1-480,21-20-448,-21 20-1121,0-21-1763</inkml:trace>
  <inkml:trace contextRef="#ctx0" brushRef="#br2" timeOffset="-111904.57">24694 2066 11370,'-20'-19'1314,"1"-1"-1058,19 20 993,0 0-480,0 0-257,19-20 65,1 20-417,-20 20-192,20-20-32,0 0 0,-20 20-64,20-20 31,-20 19-127,0 1 96,0 0 32,0 0-224,19 0-1,-19 0 33,0-1 192,0 1-32,0-20-160,0 20 31,0 0 33,0-20-32,20 0 64,-20 20 160,0-20 352,-20 0 353,20 0 63,-19 0 193,-1 0-192,0 0-545,0 0-320,0 0-1057,1 0-2210,-1 0-5926</inkml:trace>
  <inkml:trace contextRef="#ctx0" brushRef="#br2" timeOffset="-111651.56">24773 1967 10794,'40'0'256,"-20"20"1634,1 0-1057,-3 0-161,2 19 129,0-19-128,-20 20-289,21 0-192,-1-1-96,-20 1-64,0 1-480,0-3-833,0 2-1090,-20-19-2593</inkml:trace>
  <inkml:trace contextRef="#ctx0" brushRef="#br2" timeOffset="-111218.53">24536 2721 12940,'20'0'3811,"-2"0"-3939,3 0 929,-1 0-385,0 0 225,0 21-257,19-21-384,-19 20-256,-20 0-128,20-20 63,-20 19 33,-20 0-256,0 2-225,-19-1 513,19 0 256,0 0 0,0 0 96,-1-20 448,21 19 129,0-19 0,21 20-193,-1-20-288,0 20-128,19-20-320,1 20-321,-20-20-672,19 0-2178</inkml:trace>
  <inkml:trace contextRef="#ctx0" brushRef="#br2" timeOffset="-108901.4">11135 8703 8744,'20'0'1665,"-20"0"-1248,0-19 704,0 19 544,0 0 65,-20 0-609,20-21-576,-19 21 31,19-19 1,-20 19-65,0-21-63,-21 2-33,23 19-224,-43 0-128,22-20-32,-21 20-32,-19 0-32,0 20 32,0-1 0,-2 2-32,22 19 0,-20-1 0,-1 21-96,21-1-320,-20 1-1,18 0 257,22-1 192,-21 20-96,41-19 64,-21 0 96,20-1 96,20 21-32,0-21 64,0 1-31,20 0-129,20 0 0,19-1-64,20 1 128,21-1-32,-1-19-96,0 0 96,0-1-160,0-18 96,1-2-96,-1 1-193,-19-20 161,0 0 96,-1-20 64,0 1-32,1-21 192,-21-20 193,0 1 159,-19-1 225,1 1-385,-2-21-95,-19 0-129,0 0 32,-20 21-64,20-20 32,-20 19 64,0 0-63,0 1 191,-20-1-32,0 1-160,0 19 1,-1-20-129,-17 1-64,-3-1-1,3 20-31,-23 0-64,-18 0 32,0 1 0,-2 39 32,2-20 96,0 20-64,0 20-96,0 0-545,19 20-95,21-21-321,-1 21 32,19-20-97,21 0-351,0 0-1506,0 0-7110</inkml:trace>
  <inkml:trace contextRef="#ctx0" brushRef="#br2" timeOffset="-107970.34">13955 8882 10473,'-21'-20'1986,"21"0"-1697,0 20 479,-20-20 161,0 1 352,2-1-63,-3 0-226,1 0-287,-20 0-64,1 0-65,-21 1-255,1 19-225,-2 0-64,-18 19-128,0 1 64,-20 0 32,20 20 0,-20-1-64,-1 21 160,1-1-224,20 21 160,-1-20-97,0 19 65,22 21-64,17-21 32,21 0-64,20 1 96,20-20-96,21 20-128,17-1 128,42-20-96,-1-19 192,20 0-96,1-1 160,18-18 0,-19-2 64,21 1-64,-21-20 128,19 0-96,-39 0 64,21-20 1,-41 1 63,20-2-128,-39-18 256,-1-1-96,2 0 33,-23-19 95,23-1 161,-41 1-97,19-22-224,-19 3-128,-20-2-64,0-19 0,-20 19 0,-39-19 161,19-1 63,-39 21-96,-1 19 352,-19 1 289,0 19-641,0 0-128,18 40-64,2-19-160,20 19-801,-1 19-416,21-19-289,-1 40-416,19-20-1601,1 20-9258</inkml:trace>
  <inkml:trace contextRef="#ctx0" brushRef="#br1" timeOffset="-105676.21">10440 6080 11691,'0'-20'96,"0"0"224,-19 1 1281,19 19-351,-20-20-1,0 0 0,0 20-416,-20 0-513,1 0-288,-22 20-32,-18 19-64,0 1 0,0 20-192,0 19 0,-1 1 95,0 0 33,1 19 32,20 0 0,-1 1-192,21 19 96,19-20 96,0 20-33,0 0 97,40-19 64,20-1 32,19 0-31,0-20-66,22-19-63,18-20 96,0-21 32,19-19 32,1 0 1,1-19-1,-21-21 96,20 0-128,-40-19 128,0-21 32,2 1 128,-22 0-31,-19-21-129,-1-19-96,-19 0-32,-20-20-224,-20 20-321,0-1 321,-19 1 384,-1 40 353,-19 20 256,-2-1 31,-18 39-63,20-18-321,-1 19-383,1 0-97,19 20-289,1 0-832,19 0-865,-20 0-2722</inkml:trace>
  <inkml:trace contextRef="#ctx0" brushRef="#br1" timeOffset="-104855.18">13677 5684 11306,'-20'-41'801,"20"21"1057,-20 0-1,-21 20-928,21-19-96,-39 19-192,1 0-161,-3 19-224,-18-19-127,0 20-161,0 0 64,-20 0-64,-1 20-65,20-1 33,1 2 32,0-2 64,0 21-64,18-1 32,2 21 161,-1-1-290,21 0 161,19 2-64,0 18-32,20 0 128,20 0-32,20-19-64,19 0-64,20-1-128,20 0 0,21-39 160,19 0 0,-1-1 32,22-39 64,-22 0 96,1-20 0,21-19 64,-22-21-32,2-19 65,-21 0 223,-20-20 289,0-2-257,-40 22-160,-38-21-95,-1-19-129,-40 20-96,-21-20 0,-18 20 0,-20 0 64,-20 19 384,0 20 161,0 0-289,18 41-352,-18-1-32,20 0-96,20 20-609,18 20-544,21 0-641,0 19-1313,2 1-8040</inkml:trace>
  <inkml:trace contextRef="#ctx0" brushRef="#br3" timeOffset="-102632.04">8316 8703 6245,'0'0'2659,"0"-19"-1602,0 19 352,0-21 609,0 21-448,-20 0-193,20-19-320,-19 19-384,-1-21 31,-20 21-351,1 0 63,-21 0-160,-19 0-288,-1 21 96,1-21-64,-21 40 0,0-21-64,21 21 64,0 0 0,0 19-96,0-19 32,-2 40 0,23-1 32,17-20-32,3 21 64,17 0-64,21-21 96,21 1-160,-21 0 96,38-21 32,3 21 0,17 0 64,3-1-64,-2 1-32,40-1 64,-20-19-96,20 0 64,-18-20-64,18-1 64,-20-19-32,21 0 32,-1 0 64,-20-19-64,20-21-32,-20 0 32,2 1 64,-2-21 192,-20 1-128,-19-1 224,19 20-95,-19-20 63,-20 0 0,1 21-128,-21-1 33,0-20 63,-41 21 64,21-21-160,0 1 33,-19-1-129,19 0 64,-20 0-96,1-19 64,-1 20-64,-1 19 321,-18 0-193,19 20-160,-19 1 32,0-2-128,-1 21-32,21 0-833,-1 0-96,-1 0 64,23 0-192,-2 21-865,0-2-2370</inkml:trace>
  <inkml:trace contextRef="#ctx0" brushRef="#br3" timeOffset="-97925.77">14093 8882 9160,'20'0'224,"-20"-20"-128,0 20 1346,0 0 191,0-20 161,0 20-577,0-20-288,-20 20-96,20-19 128,-19-1-32,-1 20-225,0-20-63,-21 0-32,3 0-289,-23 20 32,22-20-96,-21 20-31,-19-19-161,0 19-96,0 19 0,-20 1 32,18 20-321,-18 0 514,-1-1-161,1 1-97,0 19-31,20-19 96,0 20-32,0-1-32,18 1 32,2 0-32,19-1 64,20 21-32,1 0 32,19-21-32,19 21 96,21-1-160,1-19 96,17-1-96,22 1 96,19-20-96,-19 0 0,38-1 96,2-19 32,-1 0-64,0 0 0,1-20-96,-1-20 96,-1 0 32,1 0 32,1-19 64,-21-1-96,0 0 0,-20-20 0,-18 21 64,-2-21 160,-19 0-128,-1-19 256,-39 19-95,0-39-161,-19 19-96,-41-19-96,19 20 256,-38-1 96,20 1 161,-40 39-65,20 0-128,-2 40-224,22-20-160,19 40-737,22 0-1313,18 19-2370</inkml:trace>
  <inkml:trace contextRef="#ctx0" brushRef="#br3" timeOffset="-97340.74">15404 9558 13292,'-60'-20'2050,"40"20"-865,1 0 609,19 0-289,0-21-288,19 21-736,1 0-33,40 0-352,19 21-32,20-21 33,21 20 63,-2 0 64,21-20-160,1 20 32,-2-20-64,1 19 32,-19-19 64,18 0-160,-39 0 32,-19 0-192,-21 0-320,-18 0-161,-41 21-384,0-21-320,-20 0-257,-21 19-1249,2-19-1985,-21 0-3941</inkml:trace>
  <inkml:trace contextRef="#ctx0" brushRef="#br3" timeOffset="-96929.71">16237 9279 13452,'0'0'801,"-19"0"-737,-1 0 352,-20 0 289,-19 20-160,-2-20-97,-18 20-128,-20 0 289,0 0 160,0 0 192,-1-1-65,1 1-383,0 1-449,20-2-96,38 1 192,-17 0 0,37-1-160,21 2 96,21-1-96,17 0 353,3 0-161,18-1-32,1 2-128,-1 18-32,20-19 96,-19 20-96,20-1-96,-22-19-128,-17 20-545,-1 0-384,-21-21-1025,1 2-2659</inkml:trace>
  <inkml:trace contextRef="#ctx0" brushRef="#br4" timeOffset="-90192.33">16178 5961 11146,'-20'-40'1153,"-1"40"321,21-19 95,0 19-800,0 0-577,0 0-96,0 19 449,0 1 63,0 0-159,-18 40-257,18-1 0,-20 21-64,-21 20 0,1 38-96,1 1 64,-1 1 0,-19 38 0,-1-19-31,21 20 127,-1-20 128,1-1 64,19-39-127,0 1-193,-1-1 32,1-19-160,2-1 160,-3 1-192,1-21 64,20 1-32,-20-1 64,0-20-96,1 1 31,19-20-127,-20-20 160,20-20 32,0 0 0,-20 0-192,20-40 128,0 1 32,20-21-96,0-20 96,-1 1-32,1-21 0,0 1-193,21-20-31,-23 0 64,23 0 96,-21-1 32,18 1 96,-17 0 128,19 0 96,-1 39 64,1-19 1,0-1-65,-1 1 32,22 0-96,-23-21-96,3 21-96,-1-20-96,-22 19-160,3 1 32,-1 39 320,-20 1 256,0 39 32,0 0-31,0 20-97,0 0-224,0 20-352,0 20 191,-20 20 193,20 19-160,-21 21-32,3 19 128,-2 1 64,0-2 0,-21 21 32,-18 20-224,-1 0 544,21 0-320,-21-20 65,21-1-97,-1 2-64,1-21-32,-1-20 96,19 21-32,-17-41 0,17 1 64,1-1-96,0-19 32,20-1-32,-20-18 32,20-22-32,0 1 0,0-20-65,0 0-63,0-20-320,0-40 95,0 1-31,20-20 96,0-1-353,-20-19 225,41-20 31,-23-1-383,2 1 95,21-20 545,-3-1-225,23 21 129,-22-19 384,1 39 705,0 19 224,-1 0-288,-19 1-385,21 19-128,-23 1-320,2-1 64,-20 1-32,0 19-96,0 0-160,0 20 256,-20 0 64,2 60-256,-3 0 128,1 40 96,0 39 288,-19 0 64,-1 19 257,0 22 31,1 18-159,-1-39-65,-19 21 97,18-22-33,21-19-384,-19 1-160,19-20-32,20-21 96,-20 0 0,20-19-96,20-21-128,-20 2-289,0-22-95,20-19-97,-20 0-448,0 0-609,-20-19-1345,0-1-1889</inkml:trace>
  <inkml:trace contextRef="#ctx0" brushRef="#br4" timeOffset="-89767.3">15244 7809 15887,'0'-20'1089,"0"20"-1346,0 0 514,21-20 159,-1 20 161,0 0 351,-1 20-63,1 0-160,0 20-577,-20 19 64,20 20-64,-20 1 97,0 0-258,-20 39 162,20-20 191,0 0 96,0-19-127,0-20-225,20-20 160,0 0-32,19-21 224,-19 1-63,0 0 159,0-20-63,-1 0-1,21-20-64,1 0-352,-3 1 1,23-2 31,-22 2-225,1-2-63,-1 21-352,-19-19-65,0 19-416,0 0-384,-20 0-353,0 19-1121,0-19-3010</inkml:trace>
  <inkml:trace contextRef="#ctx0" brushRef="#br4" timeOffset="-88310.22">16475 7710 16399,'-20'-60'1634,"20"39"-1442,-20 21 352,20-19 65,-18 19-449,-3 0-192,21 0-192,-20 19 0,0 22 127,0-1-287,20-1 576,-19 41-224,19-21 32,0 1 32,0 0 64,39-1 0,1 1 65,19-20-129,2-21 0,18-19 96,0 0 224,-20-19-32,21-1-127,-21-20 63,-18 0 128,-3-19 1,-17-1-65,-21 20 192,-21-19-319,-17-1-1,-3 20-160,-18 1-64,19-1-192,-19 20-65,-1-1-383,21 21-385,-1 0-833,20 21-1409,20-1-3268</inkml:trace>
  <inkml:trace contextRef="#ctx0" brushRef="#br4" timeOffset="-87985.2">16455 7829 10505,'0'0'2723,"-20"0"-2178,20 0 1248,0 0-960,0 20-513,0-20-63,0 19-65,0 1-64,0 0-64,0 0 32,20-20 0,0 20 192,1-20-63,17 0-161,-17 0 160,19 0-288,-20-20-192,19 20-865,-19 0-1602,0 0-3587</inkml:trace>
  <inkml:trace contextRef="#ctx0" brushRef="#br4" timeOffset="-87826.19">16733 7868 13068,'-19'0'1473,"19"0"-480,0 0 1121,0 0-1249,0 20-352,0 0-193,0 0-128,0 0-160,0 19-544,19-18-898,-19-1-1793</inkml:trace>
  <inkml:trace contextRef="#ctx0" brushRef="#br4" timeOffset="-87430.18">17071 8147 6566,'0'20'9577,"0"-20"-9545,0 19 1249,0 2 192,0 18-1024,0-19-353,0 20-192,0-20-256,20-1-545,-20 1-256,20-20-289,-20 0-736,0 0-4324</inkml:trace>
  <inkml:trace contextRef="#ctx0" brushRef="#br4" timeOffset="-87076.15">17230 8147 11530,'19'0'1986,"-19"0"-256,0 0 480,20 0-1441,0 0-161,-20 20-223,21-20-257,-1 19-96,-2-19-96,2 21-128,-20-21 96,0 19-65,0 1 65,0 0 0,-20 0 288,2 0 129,-2-20 31,20 20-64,0-20-224,0 0 0,20 19-32,-2-19-384,2 0-224,1 0-674,-1 0-1696,0 0-6664</inkml:trace>
  <inkml:trace contextRef="#ctx0" brushRef="#br4" timeOffset="-86651.13">17071 7352 9352,'-20'-20'1666,"1"20"672,-1 20-576,20 0-257,0-1-512,0 21-256,0 0-609,0-1 32,0 2-32,0-22-160,20 2-64,-1-2-384,1 0-385,0 2-576,0-21-1186,-20 0-4516</inkml:trace>
  <inkml:trace contextRef="#ctx0" brushRef="#br4" timeOffset="-86291.1">17170 7411 13004,'20'0'-64,"0"0"576,0 0 1,-20 0-257,19 20-192,1-20-192,-20 20-224,0 0-161,0 0-63,0-20 383,0 19 193,0-19 0,0 20 64,0-20 449,0 21 160,20-21-129,1 19-224,-21-19-192,20 21-128,-20-21 65,18 19-33,-18-19-64,0 0 160,-18 19 224,-2-19 32,-1 0-31,1 21-97,0-21-160,1 0-128,19 20-641,-20-20-704,20 0-1442,0 0-4516</inkml:trace>
  <inkml:trace contextRef="#ctx0" brushRef="#br4" timeOffset="-86038.09">17330 7332 3042,'-20'0'10154,"40"0"-10058,-20 0 1858,18 0 64,2 20-1281,1 0-97,19 19-127,-21 1-225,1 0-64,0-1-224,-20 1 64,20-19-96,-20 17-128,-20-17-481,20 19-191,-20-20-1314,0 0-4357</inkml:trace>
  <inkml:trace contextRef="#ctx0" brushRef="#br3" timeOffset="-70750.22">18897 8922 13004,'0'-60'1217,"-20"40"-769,1 0 1,-21 1-257,20-1-192,0 20 32,-19 0-160,19 20 64,0 19-32,0 21 0,20 0-97,20-1 129,0 20-192,20 1-448,-21-20-1,41-1 417,-21 1 159,1-21 33,-20 2 64,1-2 96,-3 0 65,-18-18 95,-18-1 320,-23 0 97,21-20 160,-39 0-321,19 0-288,1 0-160,-1-20 0,0-21 0,21 22-32,-1-21 32,20 0-32,0 20-64,39 1-32,-19-1 0,40 0 0,-21 20-961,1-20-769,-1 20-1569</inkml:trace>
  <inkml:trace contextRef="#ctx0" brushRef="#br3" timeOffset="-70397.2">19235 8584 13356,'0'-20'1089,"0"0"-1057,0 20 385,0 0-1,-20 0-384,20 20 32,0 0 224,-20 19 129,20 22-33,0-22-192,-20 21-96,20-21 0,0-19-96,20 20-192,0-20-448,0 0-738,0-20-992,-1 0-2498</inkml:trace>
  <inkml:trace contextRef="#ctx0" brushRef="#br3" timeOffset="-70044.19">19334 8584 12203,'0'-20'1025,"20"20"-1057,-20 0 673,39 0 31,-19 20-127,1-20-289,19 20-160,-22-1-96,3-19-64,-1 21-64,-20-2 64,0-19-96,-20 21 128,-1-21 32,3 19 0,18-19 0,-20 20-96,20-20 32,0 20-1,20 0-31,-2-20 0,3 20 0,-1 0 0,0-20 32,0 19 96,-20 1 64,0-20 256,0 20 1,-20-20 127,-20 20-352,19-20-192,3 0-384,-22 20-673,19-20-2146,21 0-7271</inkml:trace>
  <inkml:trace contextRef="#ctx0" brushRef="#br3" timeOffset="-69813.16">19632 8623 7366,'20'-59'609,"-20"39"1633,20 0 449,-20 20-1058,19-19-480,1 19-608,0 19 95,0 1 65,-20 20-256,20-1-1,-1 1 0,1 20-287,-20-20-97,20 0-160,-20-1-641,0 21-576,-20-21-1346,0 1-2626</inkml:trace>
  <inkml:trace contextRef="#ctx0" brushRef="#br3" timeOffset="-69459.14">19314 9418 15054,'0'0'2754,"20"0"-2978,0 21 544,-1-21-288,1 0-96,21 19 64,-21 1-128,-20 0 0,0-1 64,0 22-32,0-21 256,-20 19 289,-1-18-193,1 18 256,0-19-191,1 0-161,19 0-64,0-20-192,19 20 128,1-20-320,41 0-353,-23 0-416,3-20-993,18 20-1377,-19-20-4613</inkml:trace>
  <inkml:trace contextRef="#ctx0" brushRef="#br3" timeOffset="-69221.13">20009 9260 15566,'0'0'2306,"20"0"-1953,0 0 1601,19-20-545,1 20-608,0 0-385,-1 0-352,1 0-160,1-20-705,-23 20-992,-18 20-1507,0-20-8455</inkml:trace>
  <inkml:trace contextRef="#ctx0" brushRef="#br3" timeOffset="-69080.13">20069 9379 13196,'19'39'1954,"21"-39"-1185,-20 0 960,39 0-1120,-19 0-545,-19 0-256,17 0-2018,-17 0-6246</inkml:trace>
  <inkml:trace contextRef="#ctx0" brushRef="#br4" timeOffset="-66523.97">21181 8922 16047,'0'-20'1217,"0"0"-1057,-20 20 224,-1-20-256,1 20-352,2 20 0,-23 0 0,1 0-96,1 39-225,-1 1 129,20-1 288,0 21 95,20 0 33,20-21 0,20 20 0,-1-38 0,21-2 129,19 0 63,1-18 320,0-21 225,-1 0-160,0-21-193,0-18-64,-18 0 321,-22-2-33,-19 2 33,0-21-97,-20 1 1,-40-1-161,1 1-288,-22-1-288,2 0-160,-1 21 96,1 18-321,0 21-448,19 0-704,0 0-1571,21 21-3522</inkml:trace>
  <inkml:trace contextRef="#ctx0" brushRef="#br4" timeOffset="-66206.96">21120 9121 11434,'0'0'609,"20"0"544,-20 0 833,0 19-1025,0 1-353,0 0-351,0 0-1,0 20-32,0-20-64,0-1 193,0-19-65,21 20 288,-1-20-223,0 0-33,19 0-320,1 0-64,-20-20-641,19 20-544,1 0-1121,-1 0-1826,-19 0-6757</inkml:trace>
  <inkml:trace contextRef="#ctx0" brushRef="#br4" timeOffset="-66040.95">21438 9260 10057,'-20'-20'3107,"20"0"-2466,0 20 640,0 0-609,0 0-319,0 0-353,0 20 352,0 0-32,20 19-31,-20-19-65,0 0-64,20 20-160,-20-21-705,20 1-1377,1-20-3203</inkml:trace>
  <inkml:trace contextRef="#ctx0" brushRef="#br4" timeOffset="-65563.92">21756 8464 7847,'0'0'2755,"-20"0"-1987,20 0 1442,-20 0-448,20 21-609,0-1-480,-19-1-1,19 1-319,0 20-225,0-1-96,0 1-64,19-19 0,1 18-545,0-19-352,0 0-224,0 0-384,19-20-1794,-19 0-6663</inkml:trace>
  <inkml:trace contextRef="#ctx0" brushRef="#br4" timeOffset="-65196.9">21895 8564 13901,'-20'-20'1729,"0"0"-1376,40 20 543,-20-19-383,41 19-353,-3 0 0,-17 0-32,19 19-128,-1 1-32,-19 0-32,-20-20 32,0 20-64,0 0-96,0-1-96,0-19 256,-20 21 32,20-21 0,0 0 0,0 19-32,0-19 0,20 0-193,0 21-159,0-2-128,-1-19 31,1 20 289,-20 0 192,0-20 64,0 20 384,-20-20 97,1 20-97,-1-20-191,0 0-193,0 20-96,-1-20-481,3 0-672,18 0-1538,0 0-4003</inkml:trace>
  <inkml:trace contextRef="#ctx0" brushRef="#br4" timeOffset="-64979.89">22133 8464 11050,'0'0'2466,"20"21"-2434,20-21 1922,-20 20-641,19-1-672,-19 21-513,0 0-96,0 0 32,-1 0-32,-19-1-192,-19 1-224,-1 0-385,0-21-961,0 21-1633,-19-20-5990</inkml:trace>
  <inkml:trace contextRef="#ctx0" brushRef="#br4" timeOffset="-64726.87">21934 9439 17040,'0'59'1473,"0"-40"-1377,-18 2 32,18 19-32,0-20-352,0-1-769,18 2-1665,-18-2-4517</inkml:trace>
  <inkml:trace contextRef="#ctx0" brushRef="#br4" timeOffset="-64474.86">22114 9398 15502,'39'0'609,"-19"0"-513,0 0 1185,0 20-800,-20 1-321,19-2-128,-19 1-64,0 19 0,-19-18-161,-1 19 1,0-20 224,20-1 32,-20-19 64,20 21 129,20-21 319,0 0 33,0 0-417,19 0-224,-19 0-545,0 0-448,0 0-2434</inkml:trace>
  <inkml:trace contextRef="#ctx0" brushRef="#br4" timeOffset="-64113.84">22610 9339 10954,'0'0'6886,"0"-20"-6725,0 20 255,0 0-32,19 0-960,-19 0-1474,20 0-4164</inkml:trace>
  <inkml:trace contextRef="#ctx0" brushRef="#br4" timeOffset="-63681.82">23384 8803 9513,'0'-80'896,"-20"60"-63,-1 1-448,-17-2-129,-3 42-192,3-2-64,17 21 32,1 0 64,40 19 192,1 1 161,17 0-225,3-1-128,-21-19-160,-2-1-353,3 1-95,19 0 224,-20 0-129,-1 0 289,1-1 288,-20 1 737,-20-20 256,-19-20 64,-1 20-192,-19-40-320,-2 20-481,2-40-32,39 20 33,0 0-33,20 1-32,20-1-288,0 0-224,0 0-193,19 0-1121,2 20-1248,-21-20-4069</inkml:trace>
  <inkml:trace contextRef="#ctx0" brushRef="#br4" timeOffset="-63341.79">23681 8564 13036,'0'-20'416,"0"0"-416,0 20 1217,0 0-672,0 0-545,0 0 32,0 0 160,-20 20 96,20 0 33,-18 0 159,18 0-63,0 20-193,0-21-128,18 2 0,-18-2 0,20 1 64,1 0-64,-1-20-160,0 0-480,-20 20-1602,19-20-4132</inkml:trace>
  <inkml:trace contextRef="#ctx0" brushRef="#br4" timeOffset="-63017.77">23900 8544 12748,'-20'-20'256,"20"20"1409,0 0-383,0 0-834,0 0-160,-20 0 1,20 20-1,0 0-96,0 0-32,20 0 32,-20-1 1,20 2-65,0-21-32,0 19-32,19 2-96,-19-21-513,0 0-896,1 0-1634,-3 0-4772</inkml:trace>
  <inkml:trace contextRef="#ctx0" brushRef="#br4" timeOffset="-62844.76">24019 8505 13516,'0'39'192,"21"-19"577,-21 0 576,0 0-928,0 20-353,0-21-545,-21 21-1280,21 0-2691</inkml:trace>
  <inkml:trace contextRef="#ctx0" brushRef="#br4" timeOffset="-62397.74">24078 8544 9577,'41'-20'384,"-41"20"2467,20 0-161,-2 20-1216,-18 0-610,21 0-415,-1 0-193,0-1-192,-20 21-64,20 0-64,-20 0-320,19 0-449,-38-1-192,19 1-384,-20-20-1442,-20 20-9191</inkml:trace>
  <inkml:trace contextRef="#ctx0" brushRef="#br4" timeOffset="-62007.72">23880 9339 17264,'20'0'1505,"-20"0"-1665,0 0 1281,0 20 385,0 0-770,0 19-544,0 1-95,-20 0-738,0 0-929,20 20-1312,0-20-2563</inkml:trace>
  <inkml:trace contextRef="#ctx0" brushRef="#br4" timeOffset="-61689.7">24635 9498 23254,'39'0'-97,"-39"0"-1728,20 0 1536,-20 0-479,-20-20-4677</inkml:trace>
  <inkml:trace contextRef="#ctx0" brushRef="#br0" timeOffset="-19255.27">9071 3120 3747,'-20'-21'2050,"20"21"448,0-20 1,-20 20-481,20 0 32,-20-20-449,20 20-448,-19-19-416,-1 19 0,0-20-481,0 20-128,-1 0-96,3 0-128,18 20-64,0-1-225,0 21 578,0 0-225,18-1 64,23 2-32,-1-1 32,-21-1-32,21 1-64,0 0-193,-21-1-63,1 1-32,0 0 191,-20-20 129,-20-1 129,0 1-1,1 1 64,-21-21 0,0 0 32,21 0 64,-1 0 1,0-21 63,0 1 32,20 1-352,0-1 32,0 0-160,20 0 64,0 0-32,0 20 0,-1-20-288,1 20-609,0-19-673,-20 19-2882</inkml:trace>
  <inkml:trace contextRef="#ctx0" brushRef="#br0" timeOffset="-18563.23">9249 2782 11018,'0'0'833,"0"0"896,-20 0 289,20 0-1281,0 0-417,0 0-96,-20 19-31,20 0-1,-19 22-32,19-21-64,0 20 0,0-1 32,0 1-160,19 0 0,1-21-192,0 21-609,0-19-832,1-2-1090,-3-19-1825</inkml:trace>
  <inkml:trace contextRef="#ctx0" brushRef="#br0" timeOffset="-17964.2">9389 2820 11562,'0'0'1634,"0"0"-641,0 0 961,0 0-1570,18 0-128,-18 21-31,21-21-161,-1 20-96,0-20-129,0 20-31,-20 0 160,0 0-32,0-1 96,-20 1 128,0 0 449,0 0 96,-1 0-129,21-20-288,-18 20-95,18-20-193,0 19-64,0-19-225,18 0-159,3 0-321,-1 0-384,0 0-1345,-20 0-2371</inkml:trace>
  <inkml:trace contextRef="#ctx0" brushRef="#br0" timeOffset="-17705.18">9527 2820 12716,'0'0'896,"0"0"482,0 0 191,20 0-896,0 21-97,0-1 1,0 0-353,-20 20 64,19-21-320,1 21 32,-20-20-288,0 20-801,0-1-1345,0-19-1474,-20 20-6246</inkml:trace>
  <inkml:trace contextRef="#ctx0" brushRef="#br0" timeOffset="-16653.12">9488 3517 11691,'0'0'384,"0"0"705,0 0 1057,0 0-1762,-20 0 33,20 19 31,0 1-288,0 20-160,0-20 0,0 0 0,20-1 0,0 2-32,-1-1 128,1-20 33,0 0 319,0-20 32,0-1 257,-1 2 0,1-1-321,-20 0-63,0-20 127,-20 20 289,1 1-193,-1 19-255,-20-20-225,20 20-128,1 0-161,-1 0-703,0 0-1347,0 20-3874</inkml:trace>
  <inkml:trace contextRef="#ctx0" brushRef="#br0" timeOffset="-15845.08">14311 2980 13805,'-59'-20'544,"-1"0"-544,21 20 0,-1 0-673,20 20-512,1 20 929,-1 0 128,40-1 224,19 2-64,1-2 32,-1 21 64,1-20-32,19-1-32,-19 1-32,-19-20-32,-1 20 32,-2-21 97,-18 1 1280,-18 0 224,-2-20-479,-21 0-290,2 0-479,-1 0-129,0-20-160,1 20-64,19-20-160,20 1-32,0-1-128,20 0-33,0 0-127,19 0-353,1 20 225,-1-20 127,-19 0-31,21 20-353,-41 0-1281,20-19-2114</inkml:trace>
  <inkml:trace contextRef="#ctx0" brushRef="#br0" timeOffset="-15512.06">14491 2782 14413,'-20'-20'32,"20"20"961,0 0-320,0 20-865,0-1 160,0 0 192,0 22 64,0-1-96,0-1-96,20 1-128,-1-20-192,-19 0-545,20 0-769,0-20-1376,0 0-3557</inkml:trace>
  <inkml:trace contextRef="#ctx0" brushRef="#br0" timeOffset="-15274.04">14629 2820 14093,'0'-19'224,"0"19"385,0 0-97,0 0-608,20 0 256,-20 0 96,20 19-31,-20 2-1,0-1-64,0 0 32,0 0 225,0 0 159,-20-20-95,20 19-129,0-19-256,0 20-128,0-20-64,20 0-321,0 0-768,19 0-1057,-19 0-3107</inkml:trace>
  <inkml:trace contextRef="#ctx0" brushRef="#br0" timeOffset="-15007.03">14827 2721 13068,'21'-19'705,"-21"19"1921,20 0-1505,0 19-576,-1 2-33,1-1-320,0 19 0,-20-20-192,20 22 161,-20-21-322,0 0-223,0 19-289,-20-19-704,20 20-1057,-20-20-3460</inkml:trace>
  <inkml:trace contextRef="#ctx0" brushRef="#br0" timeOffset="-13448.94">14728 2960 10313,'0'0'769,"0"-20"2338,0 20-929,-20 0-1089,20 0-160,0 0-224,20 0-449,-20 0-192,20 20 32,-20-20-96,21 20 32,-1-20 0,-20 20 0,0 0 0,0-20 64,0 20 64,-20-1 193,-1-19-161,1 20-32,0-20-96,1 20 32,19-20-320,-20 0-481,20 0-896,0 0-2211,0 0-8231</inkml:trace>
  <inkml:trace contextRef="#ctx0" brushRef="#br0" timeOffset="-13030.91">14728 3437 16111,'0'-20'1057,"0"20"160,0 0 481,-20 0-1250,20 0-96,-19 0-192,19 0-288,-20 20 64,0 20-32,20-20 32,0 19-128,20 2 96,-20-22-64,39 1 64,-19 0 160,21-20 32,-3 0 256,3-20 64,-1 0 97,-21-20 31,1 20 225,-20-19 0,-20 19 0,1-20-161,-21 20-31,-19 1-577,-2 19 0,2 0-737,-1 0-1153,21 39-1313,19-19-4580</inkml:trace>
  <inkml:trace contextRef="#ctx0" brushRef="#br2" timeOffset="10866.45">7522 3914 12619,'0'0'577,"0"0"-769,20 0 1601,-20 20-160,21-20-224,17 0-64,3 0-320,38 0-321,-20-20-224,21 20 0,-1 0-96,-20 0-32,2 0-64,-2 0-512,-19 0-449,-1 0-513,-19 0-1249,-20 0-2017</inkml:trace>
  <inkml:trace contextRef="#ctx0" brushRef="#br2" timeOffset="11689.5">12843 3934 12587,'-20'0'4100,"0"0"-3843,20 0 543,20 0-63,0 0-160,19 0 319,1 0-319,39 0-161,20 0-256,1 0-31,-1 0-65,0 0-32,0-20 0,-20 20-160,2 0-641,-42-20-961,-19 20-2370</inkml:trace>
  <inkml:trace contextRef="#ctx0" brushRef="#br2" timeOffset="22118.1">8992 2980 2434,'0'0'-865,"0"0"-352,0 0 1569,0 0 161,0-20 1184,0 0 641,-20 1-864,0-1-641,20 0-193,-20 0 193,-19 0 192,19-1-448,-1 2 223,-19 0-127,1-1 448,19 20-192,0-20-128,0 20-257,1 0 193,-1 0 64,20-21-289,0 21-224,0 0-159,0 21-194,20-21 290,-1 20 31,1 19 192,20 1 33,19 20 31,2-1-288,18 21 33,0 0-65,20-1 32,0 0-96,1 1 32,-1-21 1,-20 1-193,1-1 64,-21-18-64,0-2 32,-18-19 32,-1-1 0,-21-19-193,-19 21-383,20-21-321,-20 0-640,-20 0-1826</inkml:trace>
  <inkml:trace contextRef="#ctx0" brushRef="#br2" timeOffset="22442.1">9031 3894 15502,'0'0'1249,"0"0"-1409,20-19 993,-20-21 160,20 0-224,19-20 160,1-20-289,19 2-352,1-22-63,20 1-65,-1-20 64,1 19 96,-1 0-95,-20 1-129,20 20 64,-38-1-416,-1 41-129,-21-2-287,-19 2-546,20 19-735,-20 20-2436</inkml:trace>
  <inkml:trace contextRef="#ctx0" brushRef="#br2" timeOffset="23204.16">13894 2682 12972,'-18'-39'1409,"-3"39"513,21 0-609,0 0-896,0 0-321,21 19 640,-3 1 225,22 19-320,19 22-161,22-2-31,-2 1-97,0 19-64,0-19 97,20 20-289,1-22 96,-1 3-32,0-2-96,0 1-32,-18-20 0,-2-1-128,-20-19-32,-19 0-32,-1 0 64,-19-20-224,0 20-1,-20-20-63,0 0-193,-20-20-1377,-19 20-2338</inkml:trace>
  <inkml:trace contextRef="#ctx0" brushRef="#br2" timeOffset="23506.18">14232 3854 18929,'-20'0'961,"20"0"-480,0-19 544,20-21-641,0 0 97,19-19 608,1-41 32,19 21-353,22-40-447,-22 19-161,20-39-32,1 20-96,0-20-96,-22 20 32,-17-1 64,-2 41-160,1 19-32,-20 1-321,0 39-448,-20 0-320,0 20-641,0 0-640,0 20-1057</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38:22.68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1586 2324 7238,'20'0'1442,"-20"0"-962,0 0 897,0 0 257,0 0 160,20 0-193,-20-19-672,0 19-416,0 0-97,-20 0 32,20 0-95,-20 0-65,1 0-128,-1 0-160,0 0-96,-20 0-96,-19 0 128,0 0 32,-2 0 64,3 19-64,-3-19 96,2 21-96,19-21 64,-19 19-64,19 2 32,1-21-32,19 0 64,0 19-32,-1-19 32,21 0-96,-20 0-32,20 0 32,0 0 0,0 20 96,0-20-32,0 0 32,0 0-32,0 0 32,0 20-160,0 0 224,20-1-128,-20 1 160,0 20-224,0 0 96,0-1 0,0 21 128,0 0-160,21-1 96,-21 21 0,0-1-96,20 1 128,-20 0 0,20 19-32,-1 0-64,-19-19 0,0 19 96,20 0-64,-20-19-32,0-1 32,20 1-32,-20-21 32,0 1 32,0-1-32,0-18 0,0 18 32,0-19-64,0-1-32,20 1 32,-20 0 32,0-21-32,0 21-64,0-19-64,0-2 192,0 1-128,0 0 64,0 0 0,0 0-32,0-20 64,0 20-32,0 19 0,0-19-32,0 0 64,0 20-32,0-21-32,0 2 32,0-2 64,0 1-96,0 0 32,0-1 64,0-19 0,0 21-128,0-21 128,0 20 97,0-20-129,0 0 96,0 19 0,0-19 64,0 0-64,0 0-64,0 0 128,0 0-31,0 0-65,0 0 0,0 0-64,0 0 128,0 0 32,0 0-32,0 0-96,0 0 0,0 0-64,20 0 96,-20 0-96,0 0 0,19 0 0,1 0 0,0 0 0,20 0 32,-21 0-32,21 0 0,21 0 65,-23 0-65,23 0-33,-2 0-223,0 0-224,1 0-577,-1 0-705,-19 0-3074</inkml:trace>
  <inkml:trace contextRef="#ctx0" brushRef="#br0" timeOffset="1842.1">18877 3239 3010,'0'0'2339,"0"0"-834,0 0 577,0 0-416,0 0 31,20 0-191,-20 0-481,0 0-353,0 0 97,0 0-32,20 0-225,0 0-192,1 0-127,37 0-97,-17 0-32,38 0-32,0 0 32,0 0-96,20 0 0,0 0 96,21 0-96,19 20 64,19-20 0,-18 0 32,18 19-32,-18-19 0,-1 0 96,-21 0 64,1 0-96,-40 20-96,-18-20-96,-2 0-448,-19 0-802,-20 0-2337</inkml:trace>
  <inkml:trace contextRef="#ctx0" brushRef="#br0" timeOffset="4439.25">5815 3338 3299,'0'0'448,"-20"0"193,20 0 1313,0 0 352,0-20-352,0 20-545,0 0-672,0 0-129,0 0 257,0 0-32,0 0-321,0 0-159,20 0-129,0 0-96,19 0 0,2 0-64,17 0-32,22 0 0,0 20 0,19-20 32,1 0 0,-1 0-64,0 0 32,0 0 0,0 0-32,1 0-64,-21 0-128,-20 0-384,-19 0-866,-20-20-1473,-20 20-4099</inkml:trace>
  <inkml:trace contextRef="#ctx0" brushRef="#br0" timeOffset="5420.31">8356 3298 4964,'-20'20'3524,"20"-20"-2948,20 0-95,-20 0 576,20 0 544,19-20 97,2 20-289,-3 0-672,23 0-289,18-20 33,0 20 63,20 0-31,21-19-193,19 19-96,39 0-64,1 0-128,19-20 0,1 20 32,-1 0-64,0 0 32,-38 0 32,-2 0 65,-59 20-65,1-20-96,-40 0-449,-1 0-288,-39 19-63,0-19-578,-20 0-1761,0 0-4228</inkml:trace>
  <inkml:trace contextRef="#ctx0" brushRef="#br0" timeOffset="7923.45">1507 5087 4644,'40'0'1890,"-40"0"-1506,20 0 673,-20 0 993,0 0 352,0 0-352,0 0-801,0 0-512,0 0-577,-20 0-32,20 0 0,-20-20-31,0 20-97,-19 0 32,-1 0-32,0 0 64,-19 0-64,18 0 0,-18 0 0,19 0 0,1 0-32,-1 0 0,0 0 0,21 0-32,-1 20 31,0-20-31,0 0 32,20 0 32,0 20-32,0-20 32,0 0 0,-20 0 32,20 0-32,0 0 0,0 0 32,20 19-32,-20-19 64,0 21-128,0-2 32,0 22 32,0-22 32,0 21-32,0 0 0,0-1 64,20 0-64,-20 22 0,0-22 0,0 21 0,0-1-64,0 1 128,0 0-31,0-21-33,0 2 32,0-2 0,0-20-32,20 2 64,-20-1-32,0-1-32,0 1 96,0-20 96,20 0 64,-20 20-160,19-20-96,1 0 128,0 0-32,20 20-96,19-20 33,-18 0-130,17 0 129,3 20-128,18-20-192,-20 0-865,1 0-1730,-1 0-9128</inkml:trace>
  <inkml:trace contextRef="#ctx0" brushRef="#br0" timeOffset="10599.6">6232 5861 6630,'-20'21'1217,"20"-21"-865,0 0 609,0 0 416,0 0 193,0 0-97,20 0-384,1 0-384,-3 0-192,22 0-1,19 0-32,2 0-127,-2 0-65,40-21 32,0 21-159,41 0-129,-2 0 64,1 0-96,21-19 96,-2 19-32,0 0 352,-18 0-31,-1 0-129,-1 19-64,-18-19 32,-1 0 0,0 0-127,-19 21-1,-1-21-32,-20 0-96,0 0 128,2 20 64,-23-20-160,-17 0 96,-2 0-128,-19 0 32,0 0-64,0-20-801,-20 20-865,0 0-2305</inkml:trace>
  <inkml:trace contextRef="#ctx0" brushRef="#br0" timeOffset="18851.07">9607 5861 448</inkml:trace>
  <inkml:trace contextRef="#ctx0" brushRef="#br0" timeOffset="19731.12">9607 5861 1057,'-20'0'1057,"20"0"-289,0 0-191,0 0-193,0 0 257,0 21-1,0-21 161,0 0 384,0 0-96,0 0-256,20 0-224,-20 0-33,0 0-95,0 0 31,19 0-128,-19 0-127,0 0 31,20 0-32,-20 0-32,20 0 97,1 0-33,-1 0 32,-2 0-95,23 0-65,-21 20-32,19-20 32,1 0-32,0 0-32,-1-20 32,1 20 0,-1 0-64,1 0 33,1-21-1,-3 21 64,3 0-64,-3 0 0,23 0-96,-22 0 32,1 0-32,20 0 0,-21 0 0,22 0 32,-23 0-32,23 0 0,-2 0 32,0 0-32,1 0-32,-21 0 0,1 0 32,19 0-128,-19 0 128,19 0-64,-18 0 0,18 0 32,1-19-32,-1 19 64,1 0 0,-1 0-32,2 0-32,-2 19 32,0-19-129,1 21-95,-1-21 64,1 0-128,-1 20 128,20-20 159,-18 0 1,-2 19 64,1-19-32,19 0 33,0 0-66,0 0 98,1 0-65,-20 0 96,19 0 0,-20 0-96,1 20 0,-1-20 0,2 0 0,-2 0 64,1 20-32,-1-20 0,0 0-32,22 0 32,-2 0 0,0 0 32,-20 0 160,1-20-96,-1 20 161,20 0 31,-18 0 32,18 0-256,-19 0 0,19 0-96,0 0 32,0 0-32,0 0 32,-18 0-32,-2 0 32,1 0 129,-1 0 63,-19 0 64,-1 0-32,2 0 65,-21 0-193,-2 0-64,2 0-96,1 0-128,-1 0-321,-20 20-480,20-20-1313,-20 0-2723</inkml:trace>
  <inkml:trace contextRef="#ctx0" brushRef="#br0" timeOffset="22093.26">16137 5981 9256,'-18'0'1442,"18"0"-289,0 0-609,18 0 225,-18 0 448,21 0-384,-21 0-545,20 0-224,0 0-32,0 0 0,-1 0 96,1 0 1,20 0 31,-1 0-128,1 0 0,19 0 0,2 0 0,-2 0 0,20 0-64,1-20 0,-1 20 0,21 0-96,-1-20 192,20 20-128,0-20 64,-19 20 0,18-19 0,1 19-128,-20 0-417,21 0-96,-1-20-159,0 20 447,19 0 321,22 0 64,-22 0 257,22 20 607,18-20 322,-18 0-65,18 0-128,-20 0-225,-18 0-223,-1 19-481,-40-19-128,0 0 32,-19 0 0,19 0-96,0 0 32,-20 0 128,0 0-96,-18 0 128,-2 0-64,1 0 32,-41 0 32,1 0-384,-20 0-1762,-20 0-2851</inkml:trace>
  <inkml:trace contextRef="#ctx0" brushRef="#br0" timeOffset="26637.52">19215 3536 10089,'0'0'641,"0"0"-481,0 0-224,-20 20 384,20-20 577,0 21-128,0-21-289,0 19-256,-20 1 417,20 0 352,0-1-192,0 2-353,0 18-64,0-19-95,0 20-129,20-20-32,-20 20-64,40 0 32,-20-21-32,19 21 32,1-20 64,-20 0-64,19 0-31,2-20-162,-1 19 33,-1-19-96,1 0 64,-20 0-160,-1 0-193,1 0-31,-20 0 0,0 0 159,0-19-255,0 19-609,0 0-1090,0 0-2305</inkml:trace>
  <inkml:trace contextRef="#ctx0" brushRef="#br0" timeOffset="27005.54">19573 3875 8936,'-20'0'288,"20"0"-96,20 0 897,-20 0 353,0 19 191,19-19-576,1 0-480,0 20-225,20 0 65,-1-20-97,-19 20-224,0 0-64,0-20 32,-1 20-64,1-20 0,-20 19 256,0-19 193,-20 20-33,20 1-96,-19-21-127,-1 19-193,0 1 0,0-20-289,0 20-351,1-1-802,19-19-1376,-20 21-2531</inkml:trace>
  <inkml:trace contextRef="#ctx0" brushRef="#br0" timeOffset="27885.59">18917 4928 4964,'0'0'2082,"0"0"-1249,0-20 352,0 20-64,0-20 96,0 0-192,0 1-544,20-1-193,-20-1 481,21 2 224,-21-2-129,18 2-287,-18-22-97,20 22-127,0-1-257,21 0-64,-23 1-96,23-2 64,-1 2 0,-1-1 32,1 0-64,-1 0 0,21 20 32,-21-20 0,1 20 0,1-20 0,-3 20 0,3 0-32,-1-19 0,-1 19 32,1 0 32,-1 0-32,-19-20 0,0 20 0,-20 0-32,20 0-96,-20 0-129,0 0 1,0 0-513,0 0-672,-20-20-961,20 20-1506</inkml:trace>
  <inkml:trace contextRef="#ctx0" brushRef="#br0" timeOffset="28181.6">19632 4331 9801,'0'0'2114,"0"0"-2755,20 0 865,0 21 385,-20-21 832,19 0-31,21 0-834,-20 0-255,0 19 511,19-19 193,2 0-256,-3 20-289,-18-20-287,1 20-33,-1-20-128,-20 20 128,0 0-224,-20-20 320,-1 20-320,1-1 160,2 1-32,-2 0-96,-1-20-224,1 20-192,0-20-161,20 0-320,-19 20-865,19-20-1921,0 0-3652</inkml:trace>
  <inkml:trace contextRef="#ctx0" brushRef="#br0" timeOffset="28938.65">20426 3875 9513,'20'-21'1729,"-20"21"-127,0 0-641,0 0-97,0 0 225,0 21-224,20-21-192,-20 19-161,20 21 1,-20-20 63,19 39-287,-19-18-161,0-2 0,20 21-96,-20-21 32,0 1-64,0 0-128,0 0-224,20-21-225,-20 2-256,0-2-288,20-19-1185,-20 0-2499</inkml:trace>
  <inkml:trace contextRef="#ctx0" brushRef="#br0" timeOffset="29228.67">20703 3854 12940,'0'40'256,"0"-20"32,0 20 417,0 19 32,0-18 288,20 18-225,-20-19-479,21 19-225,-21-19 0,20-1-64,-20 1-64,0-19-160,20 18-129,-20-19-127,0-20-321,0 20-512,0-20-1506,-20 0-5508</inkml:trace>
  <inkml:trace contextRef="#ctx0" brushRef="#br0" timeOffset="29710.69">20406 3835 11723,'0'-20'1217,"0"20"-993,0 0 320,20-20 225,20 20 96,-1 0 96,21 20-513,-1-20-255,2 20 127,18 20 96,-20-21-256,1 21-352,-21 0-192,-19-20 64,0 19-33,-20-18 33,0 18 192,0-19 96,-20-1 64,-20 2 64,21-2 128,-21-19 64,-1 20-31,23 0-1,-2-20-96,20 20-64,0 0 128,20 0 161,-2-1-161,23 2-128,-1-2-96,-1 2-224,1-2 0,-1 1-449,1 0-256,-20-20-352,1 0-929,-1 0-929,-20 0-6182</inkml:trace>
  <inkml:trace contextRef="#ctx0" brushRef="#br0" timeOffset="30200.72">21082 3715 3555,'0'0'1121,"20"0"1057,-20 0 481,0 20-1090,0 0-672,0 0-513,0 0-224,0 0-64,0 0 129,0-20 223,0 0 97,0 19 255,0-38 418,0 19-738,0-20-256,0 0 96,0-20-31,18 20-65,-18-19-96,20 19-64,1-1 64,-1 2 129,0 19-33,-1-20 0,21 20 449,-40 20-193,20-1-32,0 22-223,-20-2-97,19-19-64,-19 20-160,0-20-353,0 19-736,0-18-801,0-2-4163</inkml:trace>
  <inkml:trace contextRef="#ctx0" brushRef="#br0" timeOffset="33475.91">21499 3775 1313,'0'0'2658,"0"0"-287,-21 0-1,21-20-577,0 20-255,21 0-513,-21 0-256,0 0 159,18 0-159,2 0-96,-20 0-129,20 0-127,1 0-129,-1 0-192,-2-20-64,3 20-128,-21 0-448,20 0-578,-20 0-639,0 0-770,0 0-672,0-20-4196</inkml:trace>
  <inkml:trace contextRef="#ctx0" brushRef="#br0" timeOffset="33677.92">21537 3676 6309,'0'20'801,"0"-20"1057,20 19 224,-20 1-320,0 0-609,21 0-577,-21 0-352,0 0-127,20 0-65,-20-20-128,0 19-1026,18 2-1664,-18-21-3140</inkml:trace>
  <inkml:trace contextRef="#ctx0" brushRef="#br0" timeOffset="33879.93">21756 3655 11851,'0'21'352,"0"-21"1057,0 20 225,20 19-833,-20-19-481,20 0-160,-20 20-416,19-20-1474,-19-20-3395</inkml:trace>
  <inkml:trace contextRef="#ctx0" brushRef="#br0" timeOffset="34514.97">22590 3795 3395,'20'-60'7142,"-20"40"-6373,0 1 544,0 19 257,0 0-545,0 0-320,0 0-481,-20 19-160,20 1 288,-20 20 225,0 20-97,20-1-95,-20 1-97,20-1 64,0-18 33,20-2-321,-20 21 32,40-41-224,-20 21-673,-1-20-384,21 0-1122,-20-20-3202</inkml:trace>
  <inkml:trace contextRef="#ctx0" brushRef="#br0" timeOffset="34766.98">22809 3974 13612,'0'39'321,"20"2"-417,-20-2 0,18 0 128,3-18 0,-1 18 32,20-19-96,-21 0-129,1-20 354,0 0 896,-20 0-64,0-20-225,20 0-127,-20 0 32,0-20-1,0 1-319,0 0-353,0 18-224,0-18-321,0 39-352,0-20-1153,0 20-4067</inkml:trace>
  <inkml:trace contextRef="#ctx0" brushRef="#br0" timeOffset="35106">23165 4093 14061,'0'20'-128,"0"-20"-417,20 0 1442,0-20-352,1 20-321,-3 0-160,23-20-32,-21 1 32,-20 19 352,20-21 353,-20 21-192,0 0-225,-20 0-192,0 0-96,-1 0-96,1 0 64,2 0-32,18 21-32,-21-2 32,21 1 0,0 0 32,0-20-64,21 19 32,-3 2-192,-18-21-64,41 19-129,-21-19-576,0 0-1089,-2 0-1793</inkml:trace>
  <inkml:trace contextRef="#ctx0" brushRef="#br0" timeOffset="35309.01">23523 4093 13004,'0'20'448,"0"-20"-608,0 0 609,-20 0 319,20 19-383,0-19-161,0 21-192,0-21 32,0 19-96,0 1-32,20-20-192,0 20-321,-1-20 0,1 0-896,0 0-1634,1 0-3395</inkml:trace>
  <inkml:trace contextRef="#ctx0" brushRef="#br0" timeOffset="35460.01">23643 4113 10826,'-20'-20'1345,"20"20"96,0 0-127,0 0-129,20 0-417,-2 0-415,23 0-225,-21 0-32,19 0-160,1 0 32,19 0-256,-39 0-865,20 0-1858,-20-20-2563</inkml:trace>
  <inkml:trace contextRef="#ctx0" brushRef="#br0" timeOffset="35632.03">23781 3875 7334,'20'19'3236,"-20"1"-1507,0 0 417,20 20-672,-20-1-738,0 2-447,0-2-193,0 0-321,0 1-287,0 0-641,0 0-1410,0-20-4067</inkml:trace>
  <inkml:trace contextRef="#ctx0" brushRef="#br0" timeOffset="35878.05">24040 4172 10730,'0'0'32,"-21"20"96,21 0 512,0 0-319,0 0-289,0 0-192,21-1-65,-21-19 321,18 21 417,2-21-97,21 0-127,-21 0 351,-2-21 193,-18 2-160,0-1-481,0 0-96,0 0-96,-18 0-224,-2 0-1890,-1 20-2819</inkml:trace>
  <inkml:trace contextRef="#ctx0" brushRef="#br0" timeOffset="36109.06">24297 4291 12972,'20'21'993,"-20"-21"128,0 0 769,0 0-1154,-20 0-479,20-21-97,0 2-288,0-1-161,0 20 33,20-20-224,-20 0-385,20 0 128,-20 20 32,19 0-416,-19 0-640,20 20-802,0-20-4067</inkml:trace>
  <inkml:trace contextRef="#ctx0" brushRef="#br0" timeOffset="36370.08">24595 4232 12812,'0'-20'128,"0"20"1025,-21 0 673,-17 0-1058,18 0-479,-1 0-33,1 0-160,2 20-32,18 0-32,18 0-192,2-1-353,1 2 193,19-2 128,-22 2 128,3-2 32,-1 1 32,0-20 352,-20 20 193,0-20-129,-20 0-256,0 0-128,-1 0-128,-17 0-480,18 0-610,-21 0-1792,23 0-5959</inkml:trace>
  <inkml:trace contextRef="#ctx0" brushRef="#br0" timeOffset="36629.08">24574 3934 11915,'21'-20'-192,"19"20"1473,-20 0 1313,19 0-800,-19 20-257,20 20-416,-1-20-256,-19 40-192,21-21-385,-23 0-256,2 21-224,0 0-545,1-21-608,-21 22-897,-21-22-2050,-19 21-7431</inkml:trace>
  <inkml:trace contextRef="#ctx0" brushRef="#br0" timeOffset="38835.21">9806 3577 12043,'19'-21'1473,"-19"1"161,0 20-449,0 0-160,0 0-160,0 0-481,0 0-512,0 20 160,-19 1-160,19-2 128,0 21 96,19 20-128,-19-21 96,0 1-64,20 20 64,20-20-32,-20-1 0,19 1 0,21-20 32,-21 19-96,22-39 0,-3 20 64,-17-20 0,18 21-96,-19-21-224,-21 0-64,21 0-193,-20 0-352,0 0-672,0 0-1378,-20 0-2979</inkml:trace>
  <inkml:trace contextRef="#ctx0" brushRef="#br0" timeOffset="39196.24">10381 3894 11851,'0'0'1281,"0"20"-1345,0-20 256,20 20 96,0 0 257,-1 0 384,21 0-481,1-20-224,-3 19-160,3 1 33,18 1-33,-19-2-32,-1-19 64,-19 20-160,0 0 64,0-20 64,-20 0 32,0 0 480,-20 19 65,0-19-193,-19 21 33,-1-2-385,-1 1-32,23-20-32,-22 20-352,19 0-833,21 0-1186,-20-20-3042</inkml:trace>
  <inkml:trace contextRef="#ctx0" brushRef="#br0" timeOffset="41461.37">11076 3835 4644,'0'-20'1185,"0"20"32,0 0 769,0-20-224,0 20-129,0 0-768,0 0-641,0 20 161,0 0-1,20-1 0,-20 2 129,0 18-161,20 1-192,-20 19-64,0-18-64,19-2-32,-19 21 97,0-41-97,0 21-64,20-20-33,-20 0-223,0-20-385,0 20-736,0-20-1025,0 0-2147</inkml:trace>
  <inkml:trace contextRef="#ctx0" brushRef="#br0" timeOffset="41865.39">11254 3815 2402,'0'-20'1153,"20"20"737,-20 0-129,0 0 321,0 0-352,20 0-449,-20 20-192,0 19-512,20-18-1,-20 38-159,0-19-225,21 19-128,-21-19 96,0 19-128,0-19 0,18-20-96,-18 20-64,0-20-160,0-20-225,0 20-608,0-20-737,0-20-1185</inkml:trace>
  <inkml:trace contextRef="#ctx0" brushRef="#br0" timeOffset="42557.43">11076 3795 5669,'-41'-20'2787,"23"0"-2307,18 20 833,0 0-128,0 0 193,0 0-417,18 0-289,23 0-159,-1 0-65,19 0-32,1 20-127,-1 0-129,0 0-128,-19 0-32,1-1 0,-2 2-96,-19 18-192,0-19 127,-20 0 97,0 0 96,0 0 64,-20-20 33,-21 19 31,23 1 32,-2-20-32,-1 0-96,1 21-32,20-21 0,0 19 0,20 1 96,1 0 129,-1-1-97,19 2-64,1-2-64,-1 1-128,1 0-64,0 0-257,-1 0-287,-19 0-353,0-20-897,-20 0-1474,0 0-6051</inkml:trace>
  <inkml:trace contextRef="#ctx0" brushRef="#br0" timeOffset="43603.49">11612 3577 7783,'0'19'1473,"0"1"-544,0 0 192,0-1-512,0 22-417,0-22-96,0 1-64,0 0-128,0 0 0,0-20 160,0 0 128,0 0 513,0 0-449,0-20 128,0 0-63,-20 0 95,20 1-96,20-1-288,-20-1-96,20 2 64,-1-1 0,1 20 96,0 0 161,0 0 159,-20 0 1,20 20-65,-1-1-224,-19 2-32,0-1-32,0-1-32,20 1-192,-20 0-256,0 0-321,0-20-608,0 20-1154,0-20-2337</inkml:trace>
  <inkml:trace contextRef="#ctx0" brushRef="#br0" timeOffset="43834.5">11831 3655 11915,'0'21'1697,"0"-21"-1408,18 0 1184,2 0-608,1 0-64,-1 0-161,18 0-351,-17 0-161,19 0-64,-20 0-481,0 0-448,-20 0-1441,0-21-2114</inkml:trace>
  <inkml:trace contextRef="#ctx0" brushRef="#br0" timeOffset="44028.51">11890 3577 8840,'0'19'64,"20"-19"1634,-20 20 223,0 0 33,0-1-576,20 2-802,-20 18-416,0-19-96,0 0-224,18 0-288,-18 0-673,0-20-1314,21 20-2754</inkml:trace>
  <inkml:trace contextRef="#ctx0" brushRef="#br0" timeOffset="44245.53">12207 3556 12523,'21'0'1698,"-21"21"-1378,0-2 1058,20 1-225,-20 0-385,0 20-319,18-20-449,-18 19-128,0 1-1154,20-20-2625</inkml:trace>
  <inkml:trace contextRef="#ctx0" brushRef="#br0" timeOffset="77734.42">2698 8028 12491,'0'0'673,"0"0"-641,0 0 256,20 0 865,0-20-160,0 20-672,19 0-289,1 0-32,0 0 0,-1 0 96,1 0-96,1 0 0,-2 0 0,1 0-32,-1 0 32,-19 0-160,0-21-97,0 21-63,-20 0-128,20 0-129,-20 0-416,-20 0-1697,20 0-3620</inkml:trace>
  <inkml:trace contextRef="#ctx0" brushRef="#br0" timeOffset="78108.45">3015 7849 9673,'0'0'-128,"0"0"-321,0 0 930,0 0 1344,21 0 65,-1 19-929,0-19-513,0 20-95,19 0-1,1-20 32,-20 20-255,19 0-65,-19 0 32,20-20-64,-21 19 0,1-19 0,0 0 0,-20 21 0,21-21 32,-21 0 32,0 0 160,0 0 161,-21 20-129,1-20-64,0 19 161,1 1-161,-1 0 64,0 0-128,-20 0-64,21 0-96,-21 0 32,20 20-224,0-21-513,1 1-768,-1 0-2403</inkml:trace>
  <inkml:trace contextRef="#ctx0" brushRef="#br0" timeOffset="83013.73">7383 7352 1729,'-19'20'7111,"-1"-20"-7015,20 0 288,0 0 1538,0 0-64,0 0-513,20 0-576,-1 0-161,1 0-31,20 0 96,19-20-193,2 20-128,18 0-223,0 0-65,20 0-32,0 0 96,0 0-192,1 0 96,-21 0-32,1 0 0,-21 0-128,0 0-65,-19 0-223,1 0-193,-41 0-960,18 0-5285</inkml:trace>
  <inkml:trace contextRef="#ctx0" brushRef="#br0" timeOffset="88096.03">13200 8604 2626,'0'0'1569,"0"0"-447,0 0 511,-21 0 673,21 0-192,0 0-384,0 0-769,21 0 160,-1 19-96,-20-19-192,40 0-321,-21 0-352,21 0 64,0 0-159,19 0-1,0 0-32,22 0 0,18 0-64,-20 0 32,20 0-64,21 0 0,-1-19-193,-1 19 257,21 0-96,-19 0 96,-1-20 0,0 20 0,-1 0 0,-37 0-32,-2 0 0,-40 0 0,21 0-96,-21 0 0,-19 20 128,0-20 0,0 0-32,-20 0-224,0 0-673,0 0-1506,-20 0-1184</inkml:trace>
  <inkml:trace contextRef="#ctx0" brushRef="#br0" timeOffset="89172.1">16634 8584 7046,'0'0'2691,"0"0"-1858,0 0-385,0 0 481,20 0 416,-20 0-64,20 0-416,20 0-416,-1 0-33,1 0 64,19-20 65,22 20-193,-2 0 65,20 0-289,0 0-96,1 0 64,-1 0-32,0 0-192,20 0 160,-19 0-64,19 0 32,-1 0-192,-19 0 31,0 0 161,-18 0 0,-2 0 0,-20 0 0,-19-20 0,-1 20 0,-19 0-64,-20 0-192,0 20-288,-20-20 63,20 0-127,-39 0-257,19 20-448,0-20-833,0 0-1666</inkml:trace>
  <inkml:trace contextRef="#ctx0" brushRef="#br0" timeOffset="89943.14">20168 8584 10025,'0'0'1121,"0"0"-1025,0 0 1474,0 20 191,0-20-544,0 0-512,19 0-417,1 0-159,20 0-1,1 0 0,38 0 64,0 0-32,40 0 321,1 0-33,38 0 32,0 0-159,2 0-129,-21 19 32,19-19-64,-18 21 0,-2-21 1,1 19-33,-19-19-192,-21 0 192,-40 0-160,-19 0-32,-1 0-737,-39 0-833,-19 0-2498</inkml:trace>
  <inkml:trace contextRef="#ctx0" brushRef="#br0" timeOffset="95547.46">8158 3358 2786,'-20'0'545,"20"0"1441,-20 0 63,20 0 354,0 0-385,0 0-481,0 0-384,0 0-64,0 0-256,0 0-353,0 0-159,0 0 31,20 0-64,20 0-95,-21-20-1,41 20-96,-21 0-96,21 0 64,-1 0-64,20-20 64,-18 20-32,18 0-32,0 0 64,2-20-32,18 20-128,19-20 192,-19 20-96,20 0 0,-20 0 0,1 0 0,-1 0 0,0 20 64,0-20-192,-18 0-32,18 20 32,-20-20-64,20 0 160,-20 0-33,21 0 65,-21 0 0,1 0 0,-21 0-32,0 0 32,2 20-64,18-20-64,-20 0-192,21 0 0,19 20 127,-19-20 97,-1 0 64,0 0 32,1 0 128,-21 0 129,0 0-129,-19-20-32,1 20 0,-23 0-64,3 0 32,-1 0-64,0 0 0,0 0 0,-1 0-32,1 0 32,0 0 0,-20 0 0,0 0 32,0-20-64,0 20-32,0 0-32,0 0 64,0-20 64,-20 20-32,20-20-32,-20 20-32,20 0-32,-19-19 0,-1 19 0,0 0 32,0 0 31,-19 0-63,19 0 32,-21 0-256,-18 0-32,19 0-65,-19 0-95,-1 0-65,1 0 257,-2 0 224,2 19 64,0-19-192,-1 0 63,1 0 129,-1 0 32,1 0 0,0 0 0,-2 0 0,2 20 32,19-20-64,-19 0 64,19 0-32,-19 0 0,-1 0-32,21 0 32,-22 0 65,-18 0 31,20-20-32,-1 20-32,1 0-32,-1 0 0,1 0 0,0 0 0,-2 0 0,2 0 0,-20 0 32,19 0-32,-19-19 128,0 19 96,-2 0 224,2 19-95,0-19-129,0 0-192,18 20 0,-18-20 0,0 20 32,20-20-32,-1 0 0,1 20 224,-2-20 33,3 0-193,17 0-32,-18 20-32,19-20 0,1 0 0,19 0 0,0 0-64,0 0-32,20 0 64,0-20 0,0 20 0,-20 0-96,20 0-321,0 0-1120,-19 0-3300</inkml:trace>
  <inkml:trace contextRef="#ctx0" brushRef="#br0" timeOffset="97504.57">2758 9339 13741,'20'20'1697,"-20"-20"-2081,19 0 1120,1 0 610,0 0-417,0 0-545,21 0 0,-3-20-320,3 20-128,-3 0 128,3 0 65,-1 0-129,-21 0 0,21 0 0,-20 0 32,0 0-193,-1-20-223,-19 20-96,20 0-225,-20 0-288,0 0-448,0-20-1154,0 20-4323</inkml:trace>
  <inkml:trace contextRef="#ctx0" brushRef="#br0" timeOffset="97921.6">3096 9180 12587,'0'0'-352,"0"0"224,19 0 1377,-19 0 128,20 0-416,0 0-320,0 20-193,0-20-31,-20 20-97,19-20-96,21 0-96,-20 20-128,0-20 161,-1 0-1,1 20-32,0-20-64,1 0-32,-21 19 256,20-19-96,-20 0 1,0 0 31,0 0 64,0 0 64,0 20-127,0-20 31,0 20-128,-20-20 64,-1 20-96,1 0 96,20 0-192,-20-1 64,1 1-128,-1 1-608,-20-2-673,20 21-1026,1-21-3490</inkml:trace>
  <inkml:trace contextRef="#ctx0" brushRef="#br0" timeOffset="101514.8">3829 9776 8776,'-18'20'1729,"-2"-20"-1088,-1 0 512,1 0 737,20 0-32,0 0-385,0 0-512,0 0-320,0 0-1,0 0-223,20 0 479,21 20-383,-3-20-161,23 0-128,18 0-31,0-20 31,0 20-96,-18 0 192,18 0-288,-20 0 64,1 0-64,-21 0-32,1 20 0,-1-20-128,-19 0-32,0 0-192,-20 0-225,0 0-448,0 0-768,-20 0-1442,20 0-7720</inkml:trace>
  <inkml:trace contextRef="#ctx0" brushRef="#br0" timeOffset="102243.84">5755 9816 10698,'-19'0'1473,"-1"0"-1345,20 0 641,0 20 704,0-20 193,0 0-705,20 0-225,-1 0-255,21 20-97,19-20 33,2 0-65,-3 0-64,22-20-31,-20 20-65,-1 0-32,1 0-160,-21-20-64,1 20-449,-19 0-672,-1 0-1249,-20 20-2691</inkml:trace>
  <inkml:trace contextRef="#ctx0" brushRef="#br0" timeOffset="102842.88">7621 9876 12107,'-20'0'2146,"20"0"-1954,20 0 1185,21 0 193,18 0-481,0-20-224,21 20-289,-1 0-127,0 0-97,0 0 129,2 0-449,-2 0-128,-20 0-1122,-19 0-1248,-1 0-5221</inkml:trace>
  <inkml:trace contextRef="#ctx0" brushRef="#br0" timeOffset="104926">13161 9836 8872,'0'0'1377,"0"0"-832,0 0 1184,0 0 385,0 0-192,18 0-769,23 20-416,-1-20-513,19 0-160,0 0 289,1 0-289,-21 0-32,1 0-353,1 0-575,-3 0-1154,-38 0-3556</inkml:trace>
  <inkml:trace contextRef="#ctx0" brushRef="#br0" timeOffset="105655.04">14789 9876 8359,'-20'0'4549,"20"0"-3781,0 0 642,0 0 416,20 0-353,-20 0-128,38 0-544,3 0-385,-2 0-127,1 0-193,19 0 64,1 0-160,-1 0-32,2 0-192,-3 0-417,3 0-320,-22 0-448,-19 0-705,0 0-2723</inkml:trace>
  <inkml:trace contextRef="#ctx0" brushRef="#br0" timeOffset="106159.07">16575 9876 13708,'-20'0'1474,"-1"0"-1602,21 0 512,21 0 993,-1 0-223,20 0-802,19 0-160,0 0-160,21 0 96,20 0-128,-21 0 0,0 0-64,0-20-256,-39 20-833,-20 0-4933</inkml:trace>
  <inkml:trace contextRef="#ctx0" brushRef="#br0" timeOffset="130456.46">1964 10909 7014,'0'20'2947,"0"-20"-2883,-20 20-96,20-20 1025,0 0 96,20 0-64,-20 0-352,19 0-65,1-20-288,0 20 33,0 0 31,21 0-96,18 0-95,-1 0-33,3 0-32,18-20-32,-20 20-32,40 0-32,0-20-32,-18 20-96,18 0-96,0 0-32,21-20-33,18 20 257,21-20 0,0 20 0,-1 0 0,1 0 0,0 0 32,0 0 0,40 0 0,-21 0-32,0 0 0,21 0 64,-19 0 1,18 0 31,0 0 0,1 0-96,-1 0 0,-19 0 64,19 0-32,1 0 32,-1 0 0,0-19 0,-19 19 0,21 0 32,-22-20 64,-20 20-64,2-20 32,-22 0-63,-19 20-33,-40-20 32,2 20-96,-42-20-417,1 20-1729,-40 0-5733</inkml:trace>
  <inkml:trace contextRef="#ctx0" brushRef="#br1" timeOffset="134415.68">18223 6319 11723,'0'0'1377,"0"0"-736,0 0 608,0 0 64,0 0 64,0-20 1,0 20-386,0 20-479,0-1-33,0 2-191,20 18-129,-20 21 0,0-1-128,0 1 32,0 19 32,0-18-160,0-22 64,0 1-160,18 0-192,-18-1-129,21-39-448,-21 20-256,20-20-192,-20-20-1762,0 0-9033</inkml:trace>
  <inkml:trace contextRef="#ctx0" brushRef="#br1" timeOffset="134747.7">17885 6656 1249,'-39'0'15502,"19"0"-14893,20 0 256,0 0 32,0-19-641,20 19 192,19-19-191,1-22-193,-1 1-64,21 1-64,-21-1 64,1-20 96,1 21-289,-23-1 161,2 0 64,1 21 161,-1-2 95,-20 1-32,20 20-224,-20 0 192,18 0 129,3 41-225,-1-22 96,0 21-64,0 0 0,-1-1-32,21 1-31,-20 0-97,0-1-97,19-19-479,-19-20-417,0 0-1089,1 0-1634</inkml:trace>
  <inkml:trace contextRef="#ctx0" brushRef="#br1" timeOffset="135663.75">18441 3894 12139,'-20'0'1730,"20"0"127,0 0-607,0 0-322,0-19-223,20-2 64,-1 2-289,1-1-159,0 0 31,39 0 64,-19 0-127,1-20-129,-2 21-64,21-22 64,-21 22 0,1-21-96,-20 0-64,19 20 96,1 1-320,-20-21-288,1 20-385,-21 20-256,0-20-161,0 20-607,0 0-802,-21 0-480,1 0-1089,0 0 352,-19 0 2148</inkml:trace>
  <inkml:trace contextRef="#ctx0" brushRef="#br1" timeOffset="135915.77">18858 3437 960,'-60'20'3588,"40"-20"-481,1 0-609,-1 0-160,20 0-384,0 0-320,0 0-353,0 0-672,20 0-193,19 0-32,1-20-192,-1 20 1,1-20-129,1 1-64,-23 19 128,22 0-128,-19-20 64,-1 20-128,-2 0 96,-18 0 32,21 0 0,-21 20-32,0-20 224,0 19 257,-21 21-65,21-20-160,0 20-191,-18-21-1,18 22-96,0-22-96,18 1-673,-18 0-1089,21-1-2402</inkml:trace>
  <inkml:trace contextRef="#ctx0" brushRef="#br1" timeOffset="137456.84">8893 3795 11915,'0'20'544,"0"-20"-319,0 0-193,0 0-97,0 0 130,0 0 447,0 0-32,0 0-95,0 0-33,0 0 417,0 0-64,0 0-97,0 0 161,18-20 0,-18 20-257,21-20-160,-1 0 65,0-20-161,19 1 32,1-1 1,0 0-1,-1 0 0,-19 20-96,20-19-128,-21 19 0,1 0 1,0 20-162,-20-20-447,0 20-801,0 0-1218,0 0-2818</inkml:trace>
  <inkml:trace contextRef="#ctx0" brushRef="#br1" timeOffset="137802.87">8972 3596 9801,'-20'0'2818,"20"0"-1761,20 0-32,-20 0-544,20-19 480,-1-2 160,21 1-449,0 1-383,-1-21-129,1 20 96,-20 0 64,-1 20-95,1-20 31,0 20-128,-20 0 32,0 0-160,0 0 160,20 20 225,-20 0-161,0 0-64,0 0 32,0 0-96,21-1-32,-21 1-192,18 1-64,2 18-1185,1-39-2275</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41:32.829"/>
    </inkml:context>
    <inkml:brush xml:id="br0">
      <inkml:brushProperty name="width" value="0.05292" units="cm"/>
      <inkml:brushProperty name="height" value="0.05292" units="cm"/>
      <inkml:brushProperty name="color" value="#0000FF"/>
    </inkml:brush>
  </inkml:definitions>
  <inkml:trace contextRef="#ctx0" brushRef="#br0">3333 3338 6245,'-20'0'2211,"1"0"-97,19 0 64,0 0-577,-20 0-128,20 0-480,0 0-480,20 0 95,-1 0 225,21 0-352,1 0 63,18 0-288,20 0-63,-19 0-65,19 0-32,0 0-32,-18 0-128,-2 0-32,-19 0-64,-1 0-641,1 0-1025,-40 0-928,20 0-866,-20 0-6021</inkml:trace>
  <inkml:trace contextRef="#ctx0" brushRef="#br0" timeOffset="1449.08">6152 3259 11434,'0'19'225,"0"-19"-225,20 0 544,20 0 353,-20 0 160,39 0-64,2 0-481,-2 0-191,20 0-97,-19 0-96,-1 0-160,0 0-865,1 0-865,-1 0-2113</inkml:trace>
  <inkml:trace contextRef="#ctx0" brushRef="#br0" timeOffset="3503.2">8911 3278 1505,'0'20'8712,"0"-20"-7687,-18 0 545,18 0-353,18 0-96,-18 0-128,21 0-257,19 0-255,-1 0-321,1 0-64,19 0-192,1 0-416,19 0-1090,-20 0-1665</inkml:trace>
  <inkml:trace contextRef="#ctx0" brushRef="#br0" timeOffset="5288.3">1606 3358 1473,'-20'20'897,"20"-20"-897,0 0 640,-19 0 1859,19 0-33,0 0-384,0 0-577,0 0-255,0 0-97,0 0-160,0 0-417,0 0 257,0 0-128,19 0-225,21 20-63,1-20-97,18 0-224,20 19 0,0-19-192,40 0-705,-38 0-2914</inkml:trace>
  <inkml:trace contextRef="#ctx0" brushRef="#br0" timeOffset="7326.41">4544 3318 3042,'-20'0'225,"20"20"-257,0-20 384,0 0 833,0 0 417,0 0-321,0 0-192,20 0-160,-20 0-65,20 20 129,0-20-224,1 0-160,17-20-225,3 20-64,-1 0-63,19 0 31,0 0-64,1 0-64,-1 0-160,2 0-160,-3 0-1762,-37 20-3907</inkml:trace>
  <inkml:trace contextRef="#ctx0" brushRef="#br0" timeOffset="8551.48">7403 3298 4356,'-20'0'4132,"20"0"-3652,0 20 705,20-20 160,-20 0 321,20 0-193,0 0-480,19 0-224,1 0-224,19 0-129,-19 0-224,19 0-256,-18 0-673,-1 0-1473,-1 0-2947</inkml:trace>
  <inkml:trace contextRef="#ctx0" brushRef="#br0" timeOffset="32182.84">693 4291 12043,'-39'0'576,"39"0"578,0 0 415,0 0-160,0 0-544,0 0-545,0 0-127,0 0-33,19 0 32,1 0 96,20 0-96,-20 0 1,19 0-161,22 21-32,-23-21 64,3 0 0,-2 0-32,-19 0 64,0 0-192,0 0-160,0-21-65,-1 21-191,-19 0-737,20 0-1058,-20 0-1568,0-19-6087</inkml:trace>
  <inkml:trace contextRef="#ctx0" brushRef="#br0" timeOffset="32527.86">952 4172 7334,'-20'0'1186,"20"0"-193,0 0 704,0 0-800,0 0 192,0 0-160,20 0-224,-20 20-129,19-20-63,21 0-129,-20 0-64,19 20-31,-19-20-161,20 20-96,-1-20 0,-19 0 0,0 20 128,21-20-192,-21 20-64,-20-20 224,0 19 96,0-19-96,0 21 64,0-2 33,-20 2 31,-21-21-128,21 19 64,0 1-256,1-20-64,-1 20-224,0-20-673,20 20-1057,0 0-2371</inkml:trace>
  <inkml:trace contextRef="#ctx0" brushRef="#br0" timeOffset="33344.9">693 5742 10025,'-20'0'993,"20"0"-128,0 0 768,0 0-287,0 0-225,0 0-32,20 0-353,0 0-223,20 0-97,-21 0-63,21 20-225,1-20-64,-3 0-32,3 0-32,-2 0-256,1 0-417,-20 0-448,-20 0-481,0-20-159,0 20-2627</inkml:trace>
  <inkml:trace contextRef="#ctx0" brushRef="#br0" timeOffset="33999.94">971 5603 3715,'0'0'1249,"-19"0"673,19 0 576,0 0-736,-20 0-545,20 0-192,0 0-224,0 0-128,0 0-97,0 0 33,0 0-65,20 0-95,-20 0-1,19 0 33,1 20-193,0-20-64,20 0-128,-21 20 32,21-20-64,-20 0-128,19 20 128,-19-20-128,0 21 192,-20-21-32,0 0-96,20 19 225,-20-19-33,0 20-64,0-20 224,0 19-95,-20 1-193,20-20 96,-20 21-96,0-1 32,20-1-160,-19 1 96,-1-1-64,0 2 96,0-1-160,20-1-64,-20 1-865,1 0-1089,19 0-801,-20 0-3075</inkml:trace>
  <inkml:trace contextRef="#ctx0" brushRef="#br0" timeOffset="41636.38">1646 4768 9929,'-20'21'416,"20"-21"-63,0 0-129,0 0 256,0 0 257,20 0 224,1 19-96,17-19-289,3 0-63,38 0-129,0 0-96,0 0 161,40 0-129,1 0-160,-21-19-128,-20 19 0,2 0 0,-23-21-256,1 21-352,-18 0-545,-21 0-705,0 21-1922,-20-21-4804</inkml:trace>
  <inkml:trace contextRef="#ctx0" brushRef="#br0" timeOffset="42596.43">3969 4729 8648,'0'0'768,"0"0"-447,0 0 512,20 0 191,0 0 194,-1 0-322,1 0-319,20 0-97,19 0-95,2 0-1,18 0 1,20 0-97,0 0 32,0 0-128,21 0-160,18 0-32,-19 0 32,0 0-64,1 0 64,-1 20-32,-20-20 0,1 0 32,-21 0-32,0 0 64,0 0-31,-19-20 31,-21 20-64,1 0-481,-19 0-1345,-21 0-2113</inkml:trace>
  <inkml:trace contextRef="#ctx0" brushRef="#br0" timeOffset="56136.21">7006 7690 3331,'0'0'1729,"0"0"-1440,0 0-289,0 0 96,0 0 1313,0 0 577,0 0-1057,0 0-577,0-20-224,0 20 96,0 0-63,0 0-161,0 0-64,0 0 64,0 0 0,0 0 0,0 0 0,0 0 32,0 0 0,0 0 64,20 0 256,-20 0-128,0 0 32,0 0-95,20 0-97,-20 0 0,20 0 32,-20 0-32,19 0-32,1 0-32,0 0 0,1 0 32,-1 0 0,-2 0 0,2 0-32,1 0 0,19 20 32,-22-20 0,23 0-32,-1 0 0,-21 0 64,21 0 96,0 0 32,-1 0 1,1 0-1,-1 0-96,22 0 0,-23 0-32,3 0-64,18 0 0,-19 0 0,0 0 0,-1 0-64,1 20 32,1-20 0,-3 0 32,3 0 0,18 0 0,-19 20 32,19-20-32,1 0 0,19 0 32,-20 0-32,2 0 0,-23 0 0,23 0 0,-2 0 0,1 0 32,-1 0-32,20-20 32,-18 20 96,-2 0 128,0 0-31,1 0-33,-1-20-96,1 20-64,-1 0 0,-18 0-64,-3 0 64,3 20-64,-3-20 32,3 0-64,19 0 32,-21 0 0,1 0 64,-1 0-32,1 0 0,1 0 32,-3 0-64,3 0 32,-2 0 0,1 0-32,0 0 0,-21 20-32,21-20 64,-20 0 0,19 0 0,-19 0 0,20 0-32,-19 0-32,-3 0-32,2 0 31,21 0-31,-21 0 96,19 0 0,-19 0 0,20 0 0,-1 0 0,-19-20 0,20 20-32,-20 0 0,19 0 64,-19 0-64,21 0 0,-23-20 0,23 20 0,-21 0-32,0 0 64,-2 0 0,3 0-32,-1 0 32,20 0-64,-21 20 32,1-20-64,0 0 0,0 0 32,19 20 0,-19-20 64,0 0 0,20 0 32,-21 0 0,1 0 64,0 0-96,1 0 32,-1 0-32,-2 0 0,2 0 0,1 0-96,19 0 96,-21 0 0,1 0-32,20 0 32,-20 0 0,19 0 0,-19 0 32,20 0-32,-19 0 0,17 0 0,-18 0 0,21 0 0,-23 0 0,23 0 0,-21 0-32,19 0 32,-19 0 0,20 0-32,-20 0 0,19 0 32,-19 0 32,20 0-64,-1 0 32,-19 0 0,21 0 0,-23 0 0,23 0 32,-1 0-64,-1 0 64,1 0-32,0 0-32,-1 0 64,1 0-64,-1 0 64,22 0-32,-23 0 0,3 0 0,-1 0 0,-1 0 0,1 0 0,-1 0-32,1 0 64,0 0-32,-1 19 0,1-19 0,-1 0 0,1 0 32,1 0 96,-2 0 32,1 0 32,0 0-64,-21 0-32,21 0-128,0 20 32,-1-20 32,22 0-32,-23 0 0,23 0 33,-22 0-1,21 0 0,-21-20 32,21 20 96,-1 0-32,-18 0-32,17 0-64,-17 0-32,18 0 0,1-19-32,-1 19-32,-19 0 32,19 0 0,0 0 32,-19 0 32,19 0-32,-18 0 0,18 0 32,-19 0-64,19 0 32,1 0 0,-21 0-32,22 0 32,-23 0 32,23 0-64,-2 0 64,1 0-32,-1 0 32,1 0 32,20 0 32,-22 0-64,3 0 0,18 0-32,-20 0-32,20 0 64,2 0-32,-2-20 0,0 20 32,-19 0 0,19 0-32,0 0 96,21 0-32,-21-20-64,0 20-64,1 0 64,-1 0-32,21 0 0,-21 0 64,20-20-32,-20 20 0,2 0 0,18 0 0,-20 0 0,20 0 0,-20 0-32,20 0 64,1 0-32,-21 0-32,20 0 0,0 0 64,0 0-32,-18 0 32,18 0-64,0 0 32,1 0 0,-1 0 0,0 0 0,0 0 32,0 0-32,-19 0-32,19 0 64,-20 0-32,0 0 0,20 0 0,-18 0-32,18 0 32,0 0 0,-20 0-32,20 0 64,1 0-32,-21 0 0,20 0 32,-20 0-32,2 0-32,-2 0 64,0 0-32,0 0 0,-19 0 0,19 0 0,-20 0 0,-18 0 0,18 0 0,-19 0 0,0 0 0,-1 0 32,1 0 32,-20 20-64,-1-20-64,-19 0-192,20 0-865,-20 0-2082</inkml:trace>
  <inkml:trace contextRef="#ctx0" brushRef="#br0" timeOffset="60095.43">7880 6338 10826,'-20'-39'801,"0"39"159,0-20-543,0 20-225,-19 20 0,19 0 0,-20-1-160,19 22-32,3-2 64,18 1 1,0 0 31,0 19-32,18-19 0,23 0 0,-1-21 32,19 2-32,1-2 32,19-19 0,-20 0 0,2-19 257,-2-21 63,-19 21-96,-1-22-31,-19 1-65,-20 1-32,0-1 0,-20 0-32,-19 20-32,-1-19-96,-1 18 64,3 2-96,-3-1-96,3 20 0,-3 20-288,21-1-865,0 2-417,1-1-1665,19-20-4837</inkml:trace>
  <inkml:trace contextRef="#ctx0" brushRef="#br0" timeOffset="60492.46">7800 6398 9224,'0'0'1025,"20"0"577,-20 0 127,0 0-447,-20 20-514,20 0-415,0-20-161,0 20-128,-20 0-64,20-20-32,0 20-256,0-20-545,20 0-160,-20 0-288,20 0-577,-20 0-416,0 0 256,20 0-513,-20 0 738,20 0 1633,-20 0 1185,0 0 1793,0 0-255,0 0-802,20 0-576,-20 19-672,19-19-353,1 20-96,0-20-192,21 0-545,-23-20-544,2 20-384,1-19-1378,-1 19-1345</inkml:trace>
  <inkml:trace contextRef="#ctx0" brushRef="#br0" timeOffset="60622.46">8079 6438 1377,'-20'0'4772,"20"20"-1665,-20-20-1217,20 20-737,0 0-352,0-1-417,0 1-288,0-20-160,20 20-640,0 0-674,-20-20-1472,18 0-4389</inkml:trace>
  <inkml:trace contextRef="#ctx0" brushRef="#br0" timeOffset="60884.48">8376 6179 11466,'-20'0'1762,"0"21"-1634,20-2 737,-20 1 448,20 1-576,0-2-321,0 1-352,20 0 0,0-1-64,-20 2-192,20-1-512,-1-20-930,1 19-512,0-19-1121,-20 0-4324</inkml:trace>
  <inkml:trace contextRef="#ctx0" brushRef="#br0" timeOffset="61062.49">8476 6219 11242,'18'0'481,"-18"20"544,0-20 640,0 21-320,20-21-448,-20 19-576,0 1-225,0 0-96,0-1-417,21 2-768,-21-21-769,0 20-1985,0-20-4517</inkml:trace>
  <inkml:trace contextRef="#ctx0" brushRef="#br0" timeOffset="61243.5">8614 6140 13708,'20'39'1250,"0"-39"-898,0 21 897,-20 18 449,20-18-545,-1-2-673,1 1-480,-20 0 128,0-1-31,0 2-546,-20-1-1024,1-1-2691</inkml:trace>
  <inkml:trace contextRef="#ctx0" brushRef="#br0" timeOffset="62071.55">12505 6438 544,'0'-59'11243,"0"39"-10827,-20-1 481,20 2-224,-20 19-577,1 0 224,-1 0-192,0 19-96,-20 2-64,21 18 160,-1 1 192,0 20-127,20-1-97,0 2 0,40-23 0,-21 2 0,21 0 0,19-20 64,1 0 0,-21-20 193,21 0 95,-1-20-192,2-19 33,-22-1-1,1 0-32,-20 0 225,-20 0-65,0 0-32,-40 1-159,20 19-129,-19-20-32,-22 40-160,23-20 96,-23 1-64,22 19-64,19 0-449,-20 19-704,20-19-1057,20 20-353,0 0-2306</inkml:trace>
  <inkml:trace contextRef="#ctx0" brushRef="#br0" timeOffset="62289.56">12465 6498 9577,'0'0'1729,"0"0"-1729,0 19 897,-19-19 224,19 20-352,0 0-225,0 0-351,0 0-97,0 1-32,-20-2 0,20-19-64,0 19-192,0-19-449,0 0-544,20 0-2018,-20-19-4901</inkml:trace>
  <inkml:trace contextRef="#ctx0" brushRef="#br0" timeOffset="62526.57">12525 6597 3042,'39'0'6503,"-39"0"-5703,0 0 289,20 0-416,0 0-353,-20 21-224,20-21-416,1 0-737,-21 0-769,18 0 481,2 0 672,-20-21-928,0 21-1250,0-20 2563,0 20 2850,0 0 97,0 0-962,0 0-31,0 0-417,-20 20-544,20-20-513,0 21-160,0-2-160,20-19-545,0 19-1216,1-19-2916</inkml:trace>
  <inkml:trace contextRef="#ctx0" brushRef="#br0" timeOffset="62765.59">13021 6179 13644,'-40'21'417,"40"-2"-385,-19 1 833,-1 1 384,20-2-192,0 1-641,0 19-160,0-18-191,0 18-97,20-19-449,-1 0-1185,1 0-1216,0-20-2756</inkml:trace>
  <inkml:trace contextRef="#ctx0" brushRef="#br0" timeOffset="63024.6">13062 6239 11947,'18'0'320,"-18"0"-32,20 21 417,1-21-96,-1 0 384,0 19-513,-2-19-448,3 20 32,-21-20 64,0 20 289,-21-20 63,21 0-160,0 19 97,-18-19-161,18 0-224,18 21-64,-18-21 96,21 0-288,-1 20-609,0-20-608,0 0-449,-1 0-1954</inkml:trace>
  <inkml:trace contextRef="#ctx0" brushRef="#br0" timeOffset="63225.61">13299 6200 7975,'0'-21'2691,"20"21"-1250,0 21 417,0-2-193,-1 1-31,1 1-257,0-2-416,0 21-609,-20-21-127,21 2 63,-21-1-192,-21-1 128,1 1-160,0-20-384,0 20-705,-19 0-1441,19-20-3268</inkml:trace>
  <inkml:trace contextRef="#ctx0" brushRef="#br0" timeOffset="63968.65">17071 6379 11851,'20'-60'1825,"-20"40"-607,0 0-1,0 1-577,-20-2-383,0 1-97,1 20-256,-1 20-97,-20 1 65,19 18 32,-17 0 32,38 21 32,-20 0-32,40-1 32,0 1-32,19 0 0,21-20-64,-1-21 128,0 2 0,21-21 128,0 0 96,-22-21 32,22 2 1,-20-21-97,-21 0 192,-19 0 257,0-19-33,-20-1-127,-20 20-289,-19-20-96,-21 21-128,1 0 32,18 18-64,-17 21-32,17 0-225,2 21-704,-1-2-768,20 1-546,0 0-2786</inkml:trace>
  <inkml:trace contextRef="#ctx0" brushRef="#br0" timeOffset="64243.67">17051 6398 8423,'20'0'2403,"-20"0"-1474,0 0 256,0 0-417,0 20 65,0 0-64,0 0-545,0 0-160,-20 0 0,20-20 32,0 19-96,0-19-128,0 20-737,0-20-448,0 0-737,20 0-1793,-20-20-3588</inkml:trace>
  <inkml:trace contextRef="#ctx0" brushRef="#br0" timeOffset="64480.68">17131 6478 6245,'19'0'3332,"1"0"-1667,0 20-1216,0-20-289,0 0-128,19 0-32,-19 0-256,1 0-97,-1-20-95,-2 20 288,-18 0 192,20-20 0,-20 20 0,0-20-32,-20 20 192,20 0 128,-18 0 129,18 20-33,-20-20 129,20 20-129,0 0-320,0 19-64,0-19-288,20 0-641,-2 0-352,2-20-1282,21 0-5092</inkml:trace>
  <inkml:trace contextRef="#ctx0" brushRef="#br0" timeOffset="64734.7">17727 6060 13100,'0'0'1601,"0"0"-1344,0 0 543,0 0 418,0 20-482,0 0-255,0 0-417,0 20 32,18-21-96,-18 21 64,20-20-288,1 20-609,-1-20-320,0-20-289,0 0-319,-1 0-2787</inkml:trace>
  <inkml:trace contextRef="#ctx0" brushRef="#br0" timeOffset="65086.71">17865 6060 12203,'0'0'320,"20"0"97,0 0 704,20 0-641,-21 0 33,21 0-321,-20 0-256,0 0 0,-1 20-32,-19-20 32,0 20 32,-19 0 32,-1 0 32,20-20 0,-20 20-32,20-20-64,0 0-321,20 19 33,0-19 96,-20 0 192,19 21 32,1-21 32,0 19-32,-20-19 96,0 20 32,0-20 128,-20 0 32,0 21 64,1-21-191,-21 0-97,20 19-160,0-19-481,1 0-480,-1 0-961,20 0-2306</inkml:trace>
  <inkml:trace contextRef="#ctx0" brushRef="#br0" timeOffset="65317.73">18123 5981 5477,'21'0'7431,"-3"-20"-7079,23 20 1698,-21 20-224,18-20-257,-17 20-416,19 19-961,-20-19-95,-20 20-33,19 0 0,-19-1-96,-19 1-801,-1 1-1025,-20 18-1025,19-19-2306</inkml:trace>
  <inkml:trace contextRef="#ctx0" brushRef="#br0" timeOffset="69551.97">515 7312 10730,'-41'0'96,"23"20"512,18-20 866,0-20-1,0 20-192,0 0-736,0 0-289,0 0-96,18 0-96,3 0-32,19 0-64,-1 0-32,1 0-320,0 0-417,-1 0 0,1 0-320,-1-20-1569,1 20-3908</inkml:trace>
  <inkml:trace contextRef="#ctx0" brushRef="#br0" timeOffset="69875.98">713 7154 6726,'0'0'929,"0"0"512,20 0 129,0 0-1,-1 0-448,1 19-544,0-19-289,1 20-128,-1 0 0,-2-20 64,2 20-127,1 0-1,-1-20-64,0 0 32,-1 19 0,-19-19 32,20 20 160,-20-20 96,0 20 225,0 0 192,-20 0-65,1 0-191,-21-1-353,19 1-128,-17 0 0,18 0-320,-1 0-1282,1 0-2273,0-1-6183</inkml:trace>
  <inkml:trace contextRef="#ctx0" brushRef="#br0" timeOffset="73160.18">574 8207 5829,'-19'0'1762,"19"0"-289,-20-21-64,20 21-31,0 0-65,0 0-448,0 0-193,-20 0-127,20 0 128,0 0 159,20 0-127,0 21-449,-1-21-256,21 0 160,-20 0-31,19 0-33,1 0-32,0 19 0,-1-19-96,2 0-257,-21 0-928,-2 0-1089,2 0-1634</inkml:trace>
  <inkml:trace contextRef="#ctx0" brushRef="#br0" timeOffset="73476.2">792 8067 9064,'-20'20'2979,"20"-20"-3395,0 0 640,0 0 865,0 0-128,20 0-353,0 20-287,1-20-193,17 20 0,-18-20 128,21 20-64,-2-20-128,-19 20 0,0-20 0,0 19-32,0-19 65,-1 21 255,-19-21 160,0 19-95,-19-19-1,-1 20-160,0 20-128,0-20-63,-19 0-194,19-1-351,0 22-993,-1-22-705,1 21-3780</inkml:trace>
  <inkml:trace contextRef="#ctx0" brushRef="#br0" timeOffset="74738.27">4922 8524 1729,'-20'0'4548,"20"0"-3619,0 0 545,0 0 608,-20 0-128,20 0-481,0 0-352,0 20-448,0-20-97,0 0 33,20 0-65,0 20-127,-1-20-33,21 0-32,19 0-63,2 0-97,-2 20-96,1-20 0,19 0-128,-20 0 96,1 0-192,-1 0 32,2 0 0,-22 0-193,-19 0-351,0 0-481,0 0-257,-20 0-351,0 0-1666,0 20-5189</inkml:trace>
  <inkml:trace contextRef="#ctx0" brushRef="#br0" timeOffset="75409.31">7919 8604 14189,'0'0'1057,"0"0"-865,0 0 609,20 0 512,21 0 0,-3 0-448,3 0-352,18 0-193,1 19-160,19-19 257,-20 0-225,20 0-224,2 0 64,-22 0-128,0 0-289,-19-19-383,0 19-97,-20 0-833,-20-20-1345,0 20-6342</inkml:trace>
  <inkml:trace contextRef="#ctx0" brushRef="#br0" timeOffset="75972.34">10798 8604 13164,'-20'0'1954,"20"0"-2018,20 0 993,19 0 640,1 0-31,19 0-642,22 0-415,-2 0-353,20 0 224,-20-20-192,0 20-127,-18 0-418,-2-20-896,-19 20-1410,-20 0-3074</inkml:trace>
  <inkml:trace contextRef="#ctx0" brushRef="#br0" timeOffset="87705.01">1667 9975 4580,'0'0'608,"0"0"-544,-21 0-384,21 0-545,-20 0 417,20 20 448,-20-20-352,20 0-289,-20 0 385,1 20 256,19-20 32,-20 0-96,20 0-801,0 0-160,0 0 1377,0 0 801,0 0 737,20 0 544,-20 0-191,0 0-546,0 0-448,0 0-448,0 0 0,0 0-128,0 0-97,0 0-63,0 0-129,0 0 32,0 0-95,19 0-65,21 0-224,1 0 128,-3 0-32,41 0 32,-18 20 225,38-20-289,0 0-96,41 0-32,-22 0 64,41 0-32,-39 0 64,18 0-32,-39 0-32,0 0 64,0 20 96,-18-20-32,-2 0-96,-20 0-224,1 0 448,-1 0-160,0 0-64,-18 0-32,-1 0 96,-21 0-224,1 0 128,0 0-96,-20 0-128,20 0-513,-20 19-1120,-20-19-1378</inkml:trace>
  <inkml:trace contextRef="#ctx0" brushRef="#br0" timeOffset="89669.12">8773 10035 2530,'21'0'2018,"-21"0"-417,18 0-191,-18 0-161,0 0-128,0 0-288,0 0-225,0 0-223,0 0 159,0 0 65,0 0-33,0 0-95,20 0-33,-20 0-224,20 0-31,1 0-1,-1 0 0,-2 0 64,3 0-160,19 0 0,-1 0-32,1 0-64,0 0 32,19 0-32,0 0 32,1 0-32,-1 0 32,2 0-32,-2 0 0,-19 0 0,19 0 0,1-20 0,-21 20 0,22 0 0,-23 0 0,3 0 0,18 0 0,-19 0 0,-1 0 0,1 0 0,19 0 0,-19 0 0,19 0 0,2 0 0,-2 0 33,1 0-33,-1 0-65,-19 0 1,19 0 32,-19 0 0,-1 0 0,2 0 32,17 0 0,-17 0 0,18 0 32,-19 0 0,19 0 0,1 0-32,-21 0 0,22 0 32,-23 20 32,3-20-64,18 0 0,-19 0 65,0 0 31,-1 0 128,21 0 0,-21-20 128,22 20 33,-2 0-65,-19 0-192,19 0 0,-19 0-32,-1-20-96,1 20 0,0 0 0,-1 0-32,-19 20 96,21-20-32,-23 0 33,2 0-130,1 0 65,-1 0 0,-20 0-288,0 0-449,-20 0-896,20 0-2115</inkml:trace>
  <inkml:trace contextRef="#ctx0" brushRef="#br0" timeOffset="91245.21">12485 10055 672,'0'0'5894,"-20"0"-4869,20 0 160,0 0 961,0 0-96,0 0-801,0-20-544,0 20-417,0 0 224,0 0 161,20 0-96,-20 0-225,20 0-128,-20 0-128,20 0 160,0 0-224,-1 0 65,1 0-65,0 0 32,21 0-32,-23 0 32,22 0 32,1 0-64,-23 0-96,23-20-192,-1 20 512,-20 0-224,19 20-32,-19-20-32,20 0 32,-21 20 0,21-20 64,19 0-32,-18 0-32,-1 0 96,-1 0-96,1 0 0,-1 0 0,1 0 0,0 0 0,-1-20 0,1 20 96,-19 0-192,17 0 32,3 0 128,-3 0-64,-18 0 0,21 20 0,-1-20 32,-1 0 0,1 0-32,-1 0 64,1 0 0,-20 0-64,19 0 160,1-20-64,1 20 65,-23 0-161,23 0-32,-1 0 128,-1 0-128,-19 0 64,20 20 32,-21-20-64,1 0 32,-20 0-64,20 0 32,-20 0-32,0 0-96,0 0-353,-20 0-576,0 0-2178,-19 0-9321</inkml:trace>
  <inkml:trace contextRef="#ctx0" brushRef="#br0" timeOffset="95427.45">1329 3715 11851,'0'-19'993,"0"19"-481,0-20-192,0 20 225,0 20 160,0-1-1,0 1-223,0 0 31,0 20-31,0 0-97,0 19-256,0 1 96,20-1-95,-20 1-65,0 20 128,0-1-192,0-20 64,0 21-32,0-20 32,0-1 0,0 1 64,0-1 32,0-19-224,0 0 160,20 0 32,-20-20 1,0-1-97,19 2 0,-19-2 32,0 2-96,20-21 64,-20 0 160,0 20-160,20-20 96,-20 0-32,20 0 0,0 0-64,-1 0-32,21-20 96,-20 20-192,19 0 128,1-21 0,1 21-32,-3 0 32,3 0-64,18 0 64,-19-19-64,-1 19 32,1 0 64,0 0-96,-1 0-32,1-21 64,1 21 64,-3 0 0,3 0-64,-21 0 160,19 0 65,-19-19 95,20 19-128,-21 0-192,21 0 160,-20-20-96,19 20 0,1 0 97,1 0-65,-23 0-32,22-21-96,-19 21 64,17 0 512,3 0-416,-1-19-192,19 19 32,-19 0 32,-1 0 32,1 0 32,19 19-160,-19-19 192,19 0-96,-18 0-96,18 0 160,-19 21-32,19-21-64,-19 0 64,0 0-32,19 0-96,-18 0 96,18 0 0,-19 20-64,-1-20 0,1 0 0,-1 0 160,1 0-128,0 0 32,-1 0 32,-19 0-32,21 19 0,-3-19 0,3 0-64,-1 0-32,-1 0 0,-19 0 128,20 0-160,-1 21 160,-19-21-64,20 0 0,-1 0 96,1 0-96,-1 0 64,2 0-32,17 0-32,-17 0 64,-1 0-32,19 0 32,-19 0-64,-1 0 32,1 19 32,1-19 0,-3 0-128,23 0 128,-22 0 0,21 0-128,-21 0 64,21 0-128,-1 0 0,0 0-1,-19 0 97,1 21 128,-2-21-96,1 0 0,-1 0-32,-19 20 32,0-20-128,0 0-128,0 0 192,-1 0-96,1 0 63,0 19 129,0-19-224,0 0 128,1 0-160,17 0 224,-17 0-224,-1 0 480,18 0-192,3 0-32,-21 0-385,19 0 65,1-19 256,-20 19-32,19 0 0,1 0-128,0 0-225,-1 0 97,2 0-32,-3 0 95,-18 0 65,1 0-32,-1 0 160,0 0 96,-20 0 0,0 0 0,19 0 0,-19 0 64,0 0 32,0 0 0,0 0-32,0 0 0,0 0-32,0 0 64,0-20 64,0 20-64,0 0-63,0 0 31,0 0-96,0 0 0,0 0-1,0-21-95,0 21 160,0 0-64,0-19 160,0-2-63,0 2 31,0 19 32,0-20 0,0-1 96,0 2-160,0-1 64,0-19-32,0 18 65,20-18-161,-20 19 0,0-20 64,0 1 0,20-1 0,-20 0 0,0-20-64,0 20 128,0-19-96,20 19 96,-20-20 0,20 21-160,-20 0 64,19-21-64,-19 0 96,0 20-64,0 0 0,0 1 64,0-1-64,0 0 96,0 1-128,0 19 96,0-1-160,0-18 64,20 19-96,-20 1 64,0-2 32,20 21 96,-20-20-128,0 20 128,0-19 0,0 19-32,0 0-64,0 0-96,0 0-64,0 0 160,0 0-64,0 0 32,0 0-32,-20 19 128,20-19 32,-20 0-64,1 0 32,-1 0 96,-20 0-128,1 20 32,-1-20 32,-1 21-64,3-21-64,-23 0 192,22 19-32,-21-19 32,21 0 128,-21 0 65,21 20-129,-22-20-96,3 0 0,-1 0-96,-22 0 128,22 0-96,-1 0-32,-19 0 64,20 0-128,-2 20 128,2-20-64,-20 0 32,19 0-32,1 0 64,0 0-160,-22 0 96,2 0 32,0 0-32,-20 0 32,0 0-64,-1 0-64,-19 0 64,20-20-96,0 20 32,-21 0 32,21 0 0,-20 0 96,-1 0-64,2 0 64,-21 0 0,20 0 32,-1 0 0,21 0 32,-39 0-32,19 0 0,-1 0-64,1 20 0,-1-20 0,21 0 32,40 0-32,-20 19-32,19-19 96,-19 0 32,-20 0-96,-1 0 0,1 21 32,20-21-96,0 0-32,18 0-672,3 0-866,-3 20-1057,22-20-3651</inkml:trace>
  <inkml:trace contextRef="#ctx0" brushRef="#br0" timeOffset="99782.7">8614 9279 1729,'0'-39'2210,"0"19"-224,0 20-448,0-20-65,0 20-288,0-20-192,0 20-256,0-20-33,0 20 97,0 0 128,0 0-128,0 0-545,0 0-256,0 0 64,0 20 64,0 0 64,0 20-128,-20-20-32,20 19-32,0 1 0,0-20 0,-19 19 97,19 2-65,0 18 160,0-19-128,19 20 32,-19-1-96,0-19 64,0 20 0,0-1-32,20-19 0,-20-1-32,0 1 32,0 0 0,0 0 0,20-20 0,-20 19 0,0-19 0,-20 1 32,20-2-32,0 1 0,-20 0 32,20-1-64,0-19 0,0 0 33,0 0-1,0 0 0,0 0 64,0 0 0,20 0-32,-20 0 0,20 0-64,0 0 128,-20 0 0,40 0-64,-21 0 32,1 0-160,20 0 128,-1 0-64,1-19 0,1 19 0,-2 0-32,1-20 96,-1 20-64,1 0 0,0-20 64,-21 20-160,1 0 192,20 0-96,-20 0 32,-1 0 32,21-19 97,-20 19-65,19 0 64,-19 0-96,1-21 64,19 21-32,-22 0-32,3 0 0,-1 0 0,0-20 32,0 20-32,0 0-64,-1-19 97,1 19-129,0 0 96,0-20-353,19 20 1186,1 0-801,1-20 321,-3 20-193,23 0-160,-2 0 32,0 0-32,1-20 0,-1 20-64,2 0 32,18 0-64,-20 0 96,20 0-64,-19-20-32,-1 20-192,22 0 512,-22 0-288,20 0 32,-19-20-32,19 20-96,-20 0 96,1 0 32,-1 0 0,0 0-64,-18 0 0,18 0 32,1 0-32,-1 0-32,-19 0 224,19 0-192,2 0-64,-23 0 64,23 0 128,-22 0-160,1 0 128,19 0-160,-19 20 128,0-20-32,19 0 96,-18 0-192,18 0 160,-19 0-160,19 0 96,-19 0 0,19 0 0,-19 0 0,19 20 0,-18-20 96,17 0-480,-17 0 672,-2 0-352,21 0 32,-21 0 64,1 0-160,19 20 160,-19-20-224,19 0 128,-19 0 192,1 0-160,18 0-32,-19 0 64,-1 0 0,21 0 32,-21 20-64,1-20 96,19 0-32,-18 0-128,-1 20 96,19-20 96,-19 0-192,-1 0 96,1 0 0,-1 19 32,1-19-64,1 0 128,-23 0-192,22 0-161,1 0 514,-3 20-257,3-20 0,-1 0 0,19 0 0,-19 21 96,-1-21-160,22 0 64,-23 0-32,23 0 64,-22 0-64,21 0 128,-1 0-128,0 0 64,-19 0-32,19 0 32,-19-21-64,1 21 0,18 0 64,-19 0-32,-20 0-64,19 0 64,1 0 0,-1 0 0,-19 0-64,0 0 96,0 0 64,-20 0-128,20 0-128,-20 0 224,0 0-64,0 0 32,0 0 32,0 0 32,0 0-160,0 0 96,0-20-32,-20 20-32,20 0 96,0 0-64,0 0-64,20-19 128,-20 19-96,0 0 0,0 0-32,0-20 32,0 20 192,0-20-288,19 20 192,-19-20-96,0 0 160,0 0-160,0 0 32,0 1 32,0-2-96,0-18 160,0-1-192,0 20 224,0-19-192,0-1 64,0 0 32,0-20-96,0 21 32,-19-1 0,19-20-160,0 21 128,-20-2 32,20 2 160,-20-1-192,20 20 32,-20-19 96,20 19-96,-20 0 64,20 0-64,0 20 64,-19 0-96,19 0-33,-20 0 129,20 0-96,0 0 64,-20 0-128,20 0 160,-20 0 32,20 0-96,-20-20 96,1 20-128,-1 0 96,-20 0-64,-1 0 32,3-20-32,-23 20 32,2 0-32,-20 0-32,0 0-192,-2 20 128,-18-20 96,20 0-32,-20 0 0,0 0 64,-21 0 96,21 20-96,-20-20 32,1 0-64,-2 20 32,-19-20-256,20 0 512,-1 20-256,2-20-32,-1 0 0,0 0 64,-1 0-96,1 0 64,-1 0 0,3 0 0,-3 20 32,21-20 64,-20 0-192,19 19 64,-19-19 32,20 20 0,0-20 0,-1 0 0,1 20 0,20-20-32,0 20 32,-20-20-32,38 0 96,-18 0-96,0 0 64,-1 0-32,1 0 128,-1 0-32,22 0-64,-23 0-32,22 0-32,-20 0 64,19 0 0,-20 0-128,22-20 160,-22 20-128,20 0 64,1-20-64,-1 0 160,21 20 64,-22-19-64,2 19 32,-1 0-64,21-20 0,-21 20-64,21 0-64,-21-20 128,21 20-96,-1 0-128,1 0 0,-2 0-160,1 0-33,22 0-607,-23 0-1955,21 20-2755</inkml:trace>
  <inkml:trace contextRef="#ctx0" brushRef="#br0" timeOffset="102066.83">5439 10074 10057,'18'0'865,"-18"0"-160,20 0 352,1 0 0,-1 0 256,0 0-160,19 20-481,1-20-191,19 0-97,20 21 65,1-21-65,20 0 129,18 0-257,21 0 0,21 0-64,-22 0-96,21 0 161,0 0-33,-20 0-32,-1 0 32,2 0 96,-21 0-127,-20 0-97,0 0 32,-40 0-160,2 0-128,-22 0 384,1 0-448,-40 19-417,0-19-672,0 0-1186,-20 20-3138</inkml:trace>
  <inkml:trace contextRef="#ctx0" brushRef="#br0" timeOffset="106004.06">436 10532 13708,'-41'19'737,"1"-19"-801,40 0 513,0 0 960,0 0-384,0 0-385,20 0-223,0 0-65,21 0-96,-3 20 1,23-20-129,-2 0-32,-19 0-64,-1 0-96,21 0 128,-21 0-64,-19 0-256,21 0-65,-21 0-159,-2 0-321,2 0-480,-20-20-929,0 20-3299</inkml:trace>
  <inkml:trace contextRef="#ctx0" brushRef="#br0" timeOffset="106328.08">753 10432 7302,'-20'0'961,"20"0"-704,0 0 1921,0 0-417,20 0-832,-1 20-512,1-20-289,0 0-32,1 0 64,17 0-32,-18 20 32,21-20-64,-21 20 161,-1-20 63,21 0-64,-40 19-32,20-19 1,0 0 95,-20 21-160,19-21 96,-19 19 129,0-19-65,-19 20-96,-1 1 192,0-2-63,0 1-161,-19 0-160,19-1-320,0 2-1250,-21-1-1953,23 19-9641</inkml:trace>
  <inkml:trace contextRef="#ctx0" brushRef="#br0" timeOffset="109328.25">12525 10949 10217,'0'0'1217,"0"20"-1217,0-20 705,0 0 96,20 0 0,-20 0-161,39 0-256,1 0-95,-1 0 127,1 0 161,19 0-65,-18 0-320,19-20 1,19 20-129,-20 0 0,20 0-64,20 0 32,-18 0 0,-2-20-32,0 20 32,20 0-32,-20 0 32,2 0-32,-2 0 64,-20 0-64,20 0 64,-18 20-32,18-20 0,-20 0 32,21 0-64,-21 0 0,20 0 32,-18 0 0,-2 0-32,1 0 128,-1 0 96,0 20-31,21-20 31,-21 0 0,20 0 0,-18 0-128,-2 0-32,0 0-64,21 0 161,-21 0-129,-18 0-32,17-20-32,-17 20 32,-2 0 32,1 0-96,-20 0-577,-20 0-961,0 0-1793,0 0-9097</inkml:trace>
  <inkml:trace contextRef="#ctx0" brushRef="#br0" timeOffset="110972.34">495 11346 10634,'-59'20'1057,"38"0"-321,1-20-512,0 0 673,20 0 481,0 20-417,20-20-545,-20 19-224,41-19-96,-21 21 0,19-21-32,1 0 64,19 0-128,-19 0 0,19 0 0,-19 0-352,-1-21-513,1 21-416,-19 0-577,-1 0-1185,-2 0-2594</inkml:trace>
  <inkml:trace contextRef="#ctx0" brushRef="#br0" timeOffset="111289.36">733 11306 11530,'-20'20'-160,"20"-20"-224,0 0 416,20 0 384,0 0 513,-1 0-384,1 0-161,21 20-160,-21-20-128,18 20-32,-17-20-64,19 20-64,-21 0-192,21-1 128,-20 2 160,-20-2-32,20 2 32,-20-2 128,0 2 161,-20-2 319,0 1 161,0 0-225,0 0-319,-19 0-257,19 0-417,-21-1-1248,23 21-1987</inkml:trace>
  <inkml:trace contextRef="#ctx0" brushRef="#br0" timeOffset="112388.42">12485 11863 7046,'-20'0'256,"20"0"-159,-19 0 1280,19 0 1217,0 0-672,0 0-673,0 0-288,0-20 0,0 20-32,0 0-192,0 0-193,19 0-31,1 0-33,0 0 33,20 0-385,-1 0 96,22 0-64,-3 20 0,22-20 32,19 0 1,0 0-65,20 0 0,1 20-128,19-20 64,-1 19 0,2-19-96,-1 0 64,19 21-256,21-21 672,-20 0-384,20 0 96,-21-21 65,-19 21-65,1-19-96,-22 19 64,1-20-64,-40 0-64,2 20 32,-42-20-544,-19 20 63,-20 0-384,0 0-576,-20 20-449,-39 0-1441,18-20-3683</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46:22.047"/>
    </inkml:context>
    <inkml:brush xml:id="br0">
      <inkml:brushProperty name="width" value="0.05292" units="cm"/>
      <inkml:brushProperty name="height" value="0.05292" units="cm"/>
      <inkml:brushProperty name="color" value="#0000FF"/>
    </inkml:brush>
  </inkml:definitions>
  <inkml:trace contextRef="#ctx0" brushRef="#br0">574 2643 12587,'-19'0'705,"-21"0"544,40 0 417,-20 0-289,20 0-384,0 0-416,0-21-385,0 21 0,0 0 0,20 0 0,-20 0-128,40 0 65,-21 0-161,21 0 96,0 0-161,-1 0 97,1 0-160,-1 21-256,1-21 32,1 0-289,-23 0-224,2 0-416,1-21-449,-1 21-1153,-20 0-4323</inkml:trace>
  <inkml:trace contextRef="#ctx0" brushRef="#br0" timeOffset="325.01">772 2503 13004,'-19'0'-96,"19"0"128,0 0 704,0 0 225,0 0 128,19 0-512,1 20-417,0-20-64,21 0-64,-3 0 0,3 20 0,-21-20-32,19 0 32,-19 20-32,0-20 32,0 20-32,-1-20 96,-19 0 257,20 19 159,-20 1 33,-20-20-97,20 21-95,-19-2-161,19 1-32,-20 0-160,0-1 160,20-19-288,-20 21-513,0-21-800,20 20-929,-19-20-513,19 20-1858</inkml:trace>
  <inkml:trace contextRef="#ctx0" brushRef="#br0" timeOffset="6810.38">10897 3199 7302,'20'0'1506,"-1"0"-1538,1 0 32,0 0 96,21 0 545,-23 0 800,23 0-480,18 0-577,-19 0-128,20 0-127,19 0-33,-20 0 64,2 0 192,18 0-192,0 0-64,0 0-32,20 0-64,21 0 64,-21 0 161,40 0 63,-19 0 0,18 0-64,1 0 1,-1 20-33,2-20 128,-1 0 64,-1 0 1,2 20 95,-1-20 97,-1 0-129,2 0-127,18 0-129,-19 0-128,1-20 32,-2 20 32,-19 0-32,1-20 64,-1 20 129,-20 0-193,-20-21 160,21 21 0,-21 0-160,0 0 0,1 0 32,-21 0-192,-18 0 64,-3 0 64,-18 0-64,-20 0-448,21-19-577,-42 19-1409,1 0-5189</inkml:trace>
  <inkml:trace contextRef="#ctx0" brushRef="#br0" timeOffset="9831.56">594 3835 14381,'-20'19'0,"20"-19"-352,0 0 640,20 0 417,-20 0 480,40 0-513,-1-19-511,1 19-129,0 0-32,-1 0 0,2 0 32,-3 0-64,-18 0-289,1 0-159,-1 0-1,0 0-351,-20-20-161,19 20 0,-19 0 32,0-20-96,-19 0 608,19 20 353,-20-20 96,0 0 225,-1 20 832,1-20 32,2 20-257,18-19 97,0 19-416,0 0-417,0 0 416,0 0 33,0 0-257,18 19-128,2-19-64,1 0-64,-1 20-64,0-20 32,-1 20-32,1 0 96,0-20-64,-20 40 32,0-20 65,0-1-33,0 2 96,0-2-32,-20 1 64,0 0-128,1 20-32,-1-40-128,0 20-577,-1-1-1312,1 1-2468</inkml:trace>
  <inkml:trace contextRef="#ctx0" brushRef="#br0" timeOffset="13023.74">495 4849 12427,'-39'19'-288,"39"1"192,0-20 288,18 0 321,3 0 127,19 0-255,-1 0-257,1 0-64,19 0-64,-19 0 0,0 0-449,-1-20-864,2 20-673,-21 0-704,-2 0-1474</inkml:trace>
  <inkml:trace contextRef="#ctx0" brushRef="#br0" timeOffset="13281.75">792 4749 9480,'-59'-20'1954,"39"20"-1441,20 0-193,0 0 641,0 0 128,20 0-256,0 0-353,-1 0-127,21 0-1,1 0 64,-3 20-95,3-20-129,-21 19 0,-1 2 0,1-2 96,-20 2 33,0-1 63,-20-1 1,1 21-225,-1-20-32,-21 0-224,3 0 32,-23-1-225,41 1-543,-19 0-1250,39-20-2082</inkml:trace>
  <inkml:trace contextRef="#ctx0" brushRef="#br0" timeOffset="14343.82">11155 5186 10730,'-20'0'1505,"1"0"-224,19 0-320,0 0 0,0 0 128,0 0-640,19 0-321,1 0 64,20 0-32,0 0-32,-1 21 96,22-21-31,-3 0 31,1 0-64,2-21 32,38 21-32,-20 0 0,20 0 97,21-20-225,-1 20 64,0 0-64,-1 0-32,22 0 32,18 0 128,-19 0-32,40-19 64,-20 19 65,0 0-33,0 0-64,-21 0 160,22-21 33,-22 21-97,1 0-64,1 0 0,-2 0-96,2 0 0,-21 0-64,19 21 0,1-2 129,-19-19 127,18 20-32,-19-20 64,-20 0 129,1 21-33,-20-21-64,19-21-223,-40 21-65,0-20 96,2 1-96,-41 19-416,-2-21-481,3 2-1185,-42 19-2434,3-20-10218</inkml:trace>
  <inkml:trace contextRef="#ctx0" brushRef="#br0" timeOffset="18720.07">5358 5207 7847,'0'0'1954,"-20"0"-545,20 0-224,0 0-192,0 0 192,0 0-224,20 0-640,0 0 95,20-21-224,-19 21-96,17 0 32,3 0 0,18 0 33,-19 0-97,39 0-32,0 0 32,20 0-32,21 0 0,38-20-64,1 20 64,0 0-64,39 0 0,0 0 32,2 0 0,-1 20-64,-21-20 32,21 0 32,-21 21 0,0-21 32,-18 0 0,-22 0 32,1 0 32,1-21 160,-41 21 32,0 0 65,1 0-129,-21 0 0,-20 0-128,1 0-32,-21 0-64,1 0 0,-20 21-32,0-21-128,-1 0-288,1 0-353,-20 19-320,0-19-705,0 0-1729</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0:47:44.488"/>
    </inkml:context>
    <inkml:brush xml:id="br0">
      <inkml:brushProperty name="width" value="0.05292" units="cm"/>
      <inkml:brushProperty name="height" value="0.05292" units="cm"/>
      <inkml:brushProperty name="color" value="#0000FF"/>
    </inkml:brush>
  </inkml:definitions>
  <inkml:trace contextRef="#ctx0" brushRef="#br0">20268 7690 8776,'0'0'1729,"0"0"-768,0 0 64,0 0 160,0 0 385,0 0-609,20 0-481,19 0-191,1 0-97,-1 0 32,41 0-96,-21 0-128,40 0 0,1 0 32,19-20 0,0 20 0,19 0 0,2 0 32,18-20 128,22 20 129,-2 0-1,21 0 0,-1 0-31,-40 0-33,2 0 64,-22 0 129,-19 0-97,21 0-192,-21 0 96,-20 20-192,0-20-32,-40 0 0,-18 0-64,-3 0-64,-38-20-128,21 20-609,-21 0 161,0 0-257,0-21 64,-21 2-2690</inkml:trace>
  <inkml:trace contextRef="#ctx0" brushRef="#br0" timeOffset="7343.42">1726 8306 14221,'-21'0'577,"1"0"-513,20 0 96,0 0 1057,-18 0 256,18 0-640,0 0-833,0 0 96,18 0 192,2 0-95,1 20-97,19-20-64,-1 0-64,21 19 96,-21-19-224,21 0-65,-1 0-287,-18 0-257,-3 0-512,3-19-1378,-41 19-3362</inkml:trace>
  <inkml:trace contextRef="#ctx0" brushRef="#br0" timeOffset="7610.42">2023 8186 13708,'-20'0'161,"20"0"-866,0 0 929,0 0 545,20 0 32,0 0-417,21 0-288,-3 21-96,3-2 0,-21 1 96,19 20-96,-19-20 0,0 0 32,-20-1 32,0 1 32,-20 1 0,0-2 1,-1 21 31,-17-21-128,-3 2 0,21-1-225,2-1-607,-2 1-1154,-1-20-2434</inkml:trace>
  <inkml:trace contextRef="#ctx0" brushRef="#br0" timeOffset="8925.51">4803 8703 7206,'-20'0'1410,"20"0"-1154,0 0 0,20 0 1121,-20 0 65,20 0-417,-1 0-449,1 0-191,20 0 63,-1 0 97,21 20 31,-1-20-159,41-20-161,-1 20-32,20 0-128,1 0 32,19 0-32,-21 0-64,1 0 0,1 0-128,-1 0-32,0 0-224,1 0-129,-2 0-31,-19 0 256,20 0 160,-40 0 160,20 0 64,-38 0-32,-2 0-64,1 0-32,-40 20-32,-1-20-160,1 0-577,-20 0-833,0 20-1408,0-20-4357</inkml:trace>
  <inkml:trace contextRef="#ctx0" brushRef="#br0" timeOffset="10269.58">16852 8246 2498,'0'40'5509,"0"-20"-3747,0-20 448,0 0 801,0 0-1570,-20-20-384,20-20-224,-19 20-32,-1-20-97,20 1-127,0-1-481,0 20 0,0 0-160,0 0 64,20 1 0,-1 19-96,1 0 64,0 0 32,1 0-256,19 19-737,-22-19-993,3 20-3235</inkml:trace>
  <inkml:trace contextRef="#ctx0" brushRef="#br0" timeOffset="10585.6">17131 8207 15855,'0'0'-65,"19"-21"130,1 21 575,0-19 65,0-1-161,0 0-255,-1 0-193,1 0 0,-20 0 128,0 20-64,0-20-192,-20 20-64,1-19 64,-21 19-32,0 19-32,21-19 96,-21 20-64,20 0 128,0 20-32,20-20 32,20 19 0,0-18-64,20-2-64,19 1-449,-19 0-191,19-20-257,0 0-801,2 0-1793,-2-20-5061</inkml:trace>
  <inkml:trace contextRef="#ctx0" brushRef="#br0" timeOffset="10852.62">17666 8047 12299,'-20'0'3395,"1"0"-3170,-1 0 351,20 0 353,-20 0-481,0 20-287,20-20-258,0 20-127,0 0 128,20 0 0,0 0-160,0 0-225,-1-1 33,1-19 320,0 21 64,-20-2 128,0-19-32,-20 20 160,0-20-32,1 20-64,-1-20-96,-20 0 0,20 20-288,-19-20-609,19 0-1986,0 0-3811</inkml:trace>
  <inkml:trace contextRef="#ctx0" brushRef="#br0" timeOffset="11263.64">17745 7789 12075,'0'-40'1601,"0"21"-1985,0-1 416,0 20 865,0 0-288,20 20 383,-20 19-607,21 1-193,-1 19 64,-20 1 161,20-1-321,0 1-32,-20-20-96,0 0-32,19 0 32,-19-21 32,0-19 64,0 0 0,0 0 160,0 0-160,0-19-32,0-1-64,0 0 32,0 0-160,20 0-128,0 0-33,-20 0 321,20 20 161,-20 0 127,20 20 160,-20 0 129,0 0-161,19 0-192,-19 20-31,0-21-290,20 2-543,0-2-481,0 1-1185,0 0-3460</inkml:trace>
  <inkml:trace contextRef="#ctx0" brushRef="#br0" timeOffset="12006.68">18322 8087 12908,'-40'-20'1217,"19"20"-1057,3 0 1153,-2 0-32,0 0-544,-1 20-352,1 0-353,2 0 32,18 0-32,0 0 64,0-1 0,18 2-320,2-2 63,21-19 65,-21 20-32,19-20 0,-19-20 64,0 20 64,0-19 32,-1-2-64,-19 2 0,0-1 96,-19 20-64,-1-20 0,20 20 32,-20 0 0,0 0 32,20 0 0,0 20 128,0-20-95,0 20-97,20-1-97,0-19-383,19 21-289,-19-21-128,0 0 97,20 0-33,-40 0 64,19 0 289,-19-21 95,20 21 1,-20 0 288,0-19 160,0 19 128,0 19 0,0 2 33,0-2 63,0 1 0,0 20 32,0-20-159,20 19-161,-20-19 32,20 1 32,-20-2 32,21-19 384,-21 0 609,-21 0-320,21-19-577,-20-2-96,20 1 32,-20 1-96,20-21 0,-20 0-64,20 20-96,20-20-224,-20 1-193,40 19 1,-19 0 416,17 20 320,-18 0 96,21 20-96,-41-20 1,20 20 223,-20 0-64,0-1-256,0-19-96,-20 21-64,0-2 32,-21-19-64,21 0-96,2 0-288,-3 0-770,21 0-2273,0 0-7591</inkml:trace>
  <inkml:trace contextRef="#ctx0" brushRef="#br0" timeOffset="12345.7">18719 8147 12395,'20'0'1313,"-20"0"-800,20 20 1121,-1-20-321,1 0-448,0 0-417,20 0-224,-1-20 161,-19 20 255,0-20-191,1 0-257,-21 20-192,0-20-256,-21 0-289,-19 20-352,20-20 64,-19 20-128,-1 20 321,20-20 448,1 40 64,-1-20 128,20 0 128,0 0 352,0 20 97,20-21 63,19 1 97,1-20-192,-1 20-289,21-20 64,-21 0 0,1 0 65,1 0-33,-2 0-160,-19 20-192,0-20-1441,-20 0-3043</inkml:trace>
  <inkml:trace contextRef="#ctx0" brushRef="#br0" timeOffset="15176.84">10083 8763 3042,'-20'20'3460,"20"-20"-2083,0 0 929,-20 0 257,20 0-417,0 0-641,0 0-416,0 0-256,20 0-32,0 0-289,19 0-160,22 0-223,-2 0-65,20 0 32,1 0-128,-1 0 64,0 0 0,-18 0-192,-2 0-257,0 0-223,-19 0-481,0 0-353,-21 0-832,-19-20-1954</inkml:trace>
  <inkml:trace contextRef="#ctx0" brushRef="#br0" timeOffset="15804.9">11930 8763 13388,'-20'0'1249,"20"0"-1185,0 0 1154,20 0 415,-2 0-352,43 0-544,-2 0-417,1 0-95,19 0-33,0 0 64,1 0-352,-20 0 320,-21 0-192,1 0-705,-20 0-31,0-20-738,-20 20-896,0 0-2787</inkml:trace>
  <inkml:trace contextRef="#ctx0" brushRef="#br0" timeOffset="16338.93">13696 8723 12587,'-39'0'1538,"39"0"-1538,-20 20 544,40-20 1026,0 0 192,19 0-802,21 0-511,-1 0-225,40-20-128,1 20 96,-1 0 1,0-20-129,0 20-64,-40-19-641,2 19-2082,-41 0-9640</inkml:trace>
  <inkml:trace contextRef="#ctx0" brushRef="#br0" timeOffset="21820.24">9845 7868 800,'0'0'2178,"-20"-19"-192,20 19-480,0 0 191,0-20-191,-19 20-257,19 0-128,0-20-256,0 20-161,0 0-191,0 0-289,0 0-160,19 20 192,-19 0-95,0-1-33,20 1-32,-20 20 0,0 0 0,0 0 64,0 19 32,0-19-64,-20 20 1,20 19-65,0-19-64,0-1 0,0 1 32,0-21 0,0 21-32,0-20 64,0-20-64,0 19-64,20-18 128,-20-2 0,20 2-32,-20-2 128,20-19 64,0 20-64,-1-20-64,1 0-128,0 20 96,0-20-96,0 0 128,19 20-96,-19-20-64,0 0 32,19 0 0,-19 20 32,21-20 0,-3 0 32,3 20-64,-1-20 160,-1 0-31,1 0-65,19 19-32,-19-19 32,1 0-32,-3 20 0,23-20 32,-22 0-32,21 0 0,-1 0 0,0 0 0,1 0-128,-21 0-129,22 0 289,-3 0-64,3 0-32,-2 0 64,20-20 0,-19 20-32,19 0 96,1-19-32,-1 19 32,1-20-64,-1 20-32,-20 0 0,20 0-64,-18 0-128,-2 0 192,1 0 64,-1 0-64,1 0 32,20 20 0,-1-20-32,-20 0 96,21 19-96,-21-19 0,0 0-352,22 0-97,-23 0-480,1 0-224,2 0 192,-2 0 481,1-19 480,-1 19 128,20-20 64,-18 0 416,18 20 578,0-20-770,-19 20-224,-1 0-160,0 0 0,-19 0 32,1 0-64,-3-20 32,23 20 0,-22 0 0,1 0 64,0 0-32,-1 0 128,1 0 161,19 0 31,-18 0-128,18 20-128,1-20-32,-21 0 0,21 0-32,-1 0-32,0 0 32,2 0-32,-3 0 32,-17 0 32,-1 0 33,-1 0 255,1 0-128,-1 0-96,1 0-128,0-20 32,-1 20-64,2 0 32,-3 0-160,3 0-32,-1 0 32,-21 0 96,1-20 96,0 20-32,0 0 96,0 0 32,-1 0-32,-19 0 64,0 0 160,0 0 1,0-19-65,-19 19-96,19 0 64,-20-21-31,20 21 31,0-19-96,-20-2 0,20 2 192,0-1-95,0-20-97,0 20-32,0-40-128,20 21-128,-20-21 320,20 1-256,-1-1 32,1 0 0,0 1 96,-20 19-32,20-19 96,-20 39 0,0-20 0,0 20-32,0 0-64,0 0-32,0 0-32,0 0 96,0 20-64,0-19 32,0 19-64,0-20-160,0 20 352,0 0-32,0-20-192,-20 20 0,20 0-33,0 0 1,-20 0-96,20 0 0,-20 0 64,20 0 32,0 0-1,-19 0 65,-1 0 64,0-20-32,0 20 32,-19 0 64,-1-20-32,-1 20 33,-18-20 31,19 20-64,-19-19-32,19 19 96,-19-20-192,0 20 96,-22 0 0,23 0 64,-22-20-32,0 20 0,1 0 32,-20 0 128,19-20-288,-19 20 160,0 0-96,0 0 0,0-20 64,-21 20-64,1 0 192,-1 0-288,3-21 96,-23 21 128,21 0-96,19 0-96,-19 0 128,0 0-64,20 0 32,-39-19 32,18 19-96,1 0 192,-21 0-192,2 0 0,-1 0 96,1 0-32,18 0 128,1 19-96,0-19 0,-1 0-64,1 21 96,1-21 32,19 0 193,-21 0-33,1 0-128,0 0 96,-1 0-192,21 20 32,-20-20 32,20 0-192,-1 0 96,21 0 0,0 20-32,20-20 32,19 20-416,20 0-833,20-1-1634,0 1-8840</inkml:trace>
  <inkml:trace contextRef="#ctx0" brushRef="#br0" timeOffset="25188.44">1705 9299 5637,'-20'20'2434,"20"-20"-1921,0 0 768,0 0 1217,-18 0-672,18 0-929,0 0-417,0 0 289,18 0-192,2 0-33,21 0-31,-3 0-193,-17 0-288,39 0 32,-21-20-64,1 20 0,19 0 192,-19 0-352,1 0 224,-3 0-160,3 0 32,-41-20-224,20 20-225,-20 0-95,0 0-161,0 0-384,0 0-385,0 0-704,0 0-2947</inkml:trace>
  <inkml:trace contextRef="#ctx0" brushRef="#br0" timeOffset="25636.46">2102 9061 10185,'-18'0'417,"18"0"127,0 0 1410,0 0-577,0 0-1089,0 20 161,0-20-33,18 19-127,23-19-97,-21 21-96,18-21-32,3 0-32,-21 19 64,19-19-128,-19 20 0,0-20 0,-20 0 32,20 20 32,-20-20 32,0 20 0,0 0 0,0-20 32,0 20 32,-20 0 33,0-1 63,0 1 96,-19 0-160,-1 0-256,19 0 256,3 0-224,-22 19 64,19-18-352,1-2-1186,20 1-2113,0 19-8296</inkml:trace>
  <inkml:trace contextRef="#ctx0" brushRef="#br0" timeOffset="30700.75">16972 9717 864,'0'0'3171,"-21"0"-2722,21 0 480,0 0 960,0 0 354,0 0-482,0 0-672,0 0-480,0 0 160,0 0 95,0 0-287,0 0-193,0 0-160,0 0 65,21 0-1,-1 0-128,0 0 64,0 0 1,-1 0-1,21 0-96,0 0-64,-21 0-32,21-20-32,0 20 64,-1 0-32,22 0-64,-23 0 64,23-20-32,-2 20 0,0 0 0,21 0 0,-1-20-32,-20 20 0,22 0 32,-2 0-32,0 0 32,0-19 0,0 19 0,2 0 32,-2 0-32,0 0 0,20-21 32,-20 21-64,21 0 64,-20 0-32,-1 0 0,0 0 0,-20 0 0,22 0-32,18 0-64,-20 0 0,20 0 96,1 0-32,-1 0 96,0 0-64,-20 0 128,0 0-96,2 21-32,-2-21 32,-20 0-96,20 0 128,1 0-160,-1 19 32,1-19 32,19 0 64,0-19-32,0 19 64,-20 0 64,20 0 353,-18 0 63,18 0 193,-40 0-385,20 0 32,-18 0-95,-2 0-65,-19 19-32,-1-19-96,-19 0-64,-20 0-64,0 0-416,0 20-1250,-20-20 65,1 0-2820</inkml:trace>
  <inkml:trace contextRef="#ctx0" brushRef="#br0" timeOffset="31774.81">23582 9876 1601,'-20'0'3171,"1"0"-1057,19 0-128,0 0-545,0 0-95,0 0-65,0 0-128,0 0-256,0-20-65,0 20-127,0 0-128,0 0-65,0 0-159,19 0-33,-19 0 0,40 0-160,1 0 32,18 0-63,20 0-1,0 0 0,20 0 96,20 0 32,1 0 1,-1 0-97,21 0-128,-23 0-449,-17 0-351,-1 0 127,-18 20-704,-43-20-3652</inkml:trace>
  <inkml:trace contextRef="#ctx0" brushRef="#br0" timeOffset="37179.11">5121 10810 2081,'0'20'5734,"0"-20"-4773,0 0-545,-20 0 417,20 0 128,0 0-320,20 0-1,-2 0-95,3 0-129,-1-20-32,20 20 97,-21 0-1,21 0-63,-20-20-161,19 20 0,1 0-64,-20 0 33,21 0-1,-3 0-32,-17-20 64,19 20-96,-1 0 1,1 0-129,-1 20 0,-19-20-32,20 0 0,-1 20 0,1-20 0,19 20 0,-19-20 64,1 0-32,18 19 32,0-19 96,-19 0-32,19 0 64,21 0 32,-1 0 417,1 0-545,19 0-32,0 0-64,-20 0 32,20 0-64,0 20 64,1-20-32,-20 0 64,20 0-96,19 20 128,-20-20-128,0 0 32,1 0 0,17 0 32,-17 20-64,19-20 32,0 0 32,-19 0-96,19 0 160,-20 0-128,0 0 96,21 0-64,-21 0 0,20 0 0,-19-20 32,-1 20 0,0 0 0,0-20-32,-20 20 0,21 0 129,-21 0-129,-19 0 32,-21 0 0,21 0-32,-40 0 0,-1 0 0,1 0 0,-20 0-64,0 0-257,0 0-512,0 0-704,0 20-2050,-20-20-4421</inkml:trace>
  <inkml:trace contextRef="#ctx0" brushRef="#br0" timeOffset="42497.43">10242 8862 5829,'-21'20'1954,"21"-20"-1281,0 0-481,0 0-64,0 0 769,0 0 480,21 0-480,-21 0-481,40 0-128,-20-20-127,19 20 31,1 0 64,0-20 0,-1 20-64,22 0 1,-23-20 31,23 20-128,-2 0 0,20 0-32,-19 0 0,19 0 0,0 0 0,21 0 32,-1 0-96,0 0 161,0 0 127,1 0 128,-1 0-63,0 0-65,-20 0-64,20 0-128,0 0-32,2-19-32,-2 19 64,19 0-96,2 0 64,-21-20-32,0 20-32,0 0 161,21 0-65,-21-20-64,0 20-32,0 0 64,1-20 64,-21 20 32,1 0-64,-1 0-96,0 0 192,0 0-64,2 0-128,-2 0 32,0 0 0,-20 0 33,22 0 31,-22 0-32,0 0 0,21 0-64,-21 0 32,-19 0 32,19 0-32,-18 0-96,-23 0 128,23 0-352,-21 0-97,-20 0-159,20 0-385,-40 0-1409,20-20-6247</inkml:trace>
  <inkml:trace contextRef="#ctx0" brushRef="#br0" timeOffset="46233.64">12604 10830 7879,'-20'0'1537,"0"0"-704,1 0 64,19 0 673,0 0 159,-20 0-448,20 0-512,0 0-192,0 0-33,0 0 65,20-20-193,-20 20-96,0 0 65,19 0 31,-19 0-224,0 0-63,20 0 63,0 0 0,0-20-192,1 20 192,-3 0-192,22 0 32,-19 0 0,17 0-96,3 0 128,-21 0-64,20 0 32,-1 0-64,1 0 64,-1 0-32,21 0 0,-1 0 0,2 0-32,-2 0 160,20 0-384,-19 0 128,-1 0-128,0 0 31,2 0 65,18 0-32,-19-20 0,19 20 256,-20 0-256,2 0 64,18 0-353,-20 0 225,20 0-32,1 0-1,-21 0 33,20 0 0,0 0 64,2 0 96,-2 0 32,0 0 32,0 0 32,-18 0 32,18 0-32,-20 0 96,21 0 64,-1-20 64,-20 20 32,20 0-64,-18 0 193,-2 0-33,1 0 1,19 0-129,-20 0-32,22 0-32,-22 0-128,20 0 160,0 0 65,20 0 415,-18 0-159,18-20 127,-20 20-287,0-19 63,-19 19-32,-1-20-31,0 20-321,-19 0 64,1 0-32,-23-21-96,23 21 128,-41 0-160,20 0 128,-20 0-64,0 0 0,0 0-64,0 0-192,0 0-129,0 0-448,-20 0-544,0 0-1313,-1 0-3428</inkml:trace>
  <inkml:trace contextRef="#ctx0" brushRef="#br0" timeOffset="50172.86">7959 6816 3619,'0'20'544,"0"-1"-512,0 1 129,-20 0 511,20 20 1314,-20-20 96,20 19-865,0 1-480,-20 0 0,20 0-225,0-21 193,-19 21-1,19 0-319,0 0-193,0-1-96,0 1-64,0 0 0,0-1 0,0 1 0,0 0-32,19-1 0,-19-18 32,0-2-32,0 21 0,0-21 0,0-19 32,0 21 64,0-1-96,20-20 64,-20 20-32,20-20 65,-20 20-1,20-20 32,1 0 32,-21 0 32,18 20 0,2-20 0,21 0-95,-21 0-65,-2 0 64,23 0-160,-21 0 128,0 0-64,19 0 32,-19 0 0,20 0 0,-1 0 0,1-20 0,-1 20-32,1 0 0,19 0 32,-18-20 0,18 20-32,1 0 0,-1 0 0,1-20-32,-1 20 0,2 0 0,-2 0-32,0 0 0,1 0 64,19-20-64,-20 20 64,1 0-96,-1 0 96,2 0 32,18-21-32,-20 21 128,1 0-192,19 0 128,-20 0-32,22-19 0,-22 19 32,0 0 32,1 0-64,-1 0 32,2 0 32,-3-19 32,-17 19 32,18 0 33,-19 0-161,-1 0-32,1 0 0,19 0 32,-19 0-64,1 0 64,-3 0-32,23 0-32,-22 0 64,21 0 0,-1 0 0,0 0-64,1 0 64,-21 0 0,22 0 0,-3 0-32,-17 0 32,-2 0-32,21 0 0,-20 0 0,19 0 0,0 0 32,2 0-32,-23 19 32,23-19 0,-2 0-64,-19 0 64,-1 0-32,21 0 96,-21 0 64,1 19 0,19-19 129,2 0 31,-23 0 64,23 0-160,-21 0-160,-1 0 33,21 0-1,-21 0-64,2 0 32,17 0-64,-17 0 0,-2 0 32,1 0-32,0 0 32,-21 0-32,21 0 32,0 0 0,-21 0-64,21 0 32,-20 0 0,1 0 0,-21 0 0,18 0 0,-18 0 0,20-19 0,-20 19-64,0 0 96,0 0 128,0 0-256,0-19 96,0 19 32,0-21 32,0 2 0,0-2-32,20 1 64,-20-19-96,0 19 128,0-20-96,0-19 128,0 19-96,21-19-31,-21 19 31,0 0-64,0-19 64,0 19-32,0 0 96,0-20-128,0 21 64,0-1-96,0 0 64,0 1-96,0 19 128,0 0-64,0 0 0,0 0 0,0 20 0,0 0 32,0 0 0,0-19-64,0 19-32,0 0 0,0 0 0,0 19 32,-21-19 0,21 0 32,0 0 0,-20 0 96,0 20-128,2-20 64,-3 0-128,-19 0 192,1 0-128,-1 0 32,-19 0-96,-21 0-65,0 0 65,-19 0 0,-20-20 96,-1 20 32,-38 0-64,19-19 32,-39-2 32,-21 21-32,1-19-32,-21 19 32,21 0 0,-21-21 0,21 21 64,-1 0-96,-19 0 128,0 0-128,0 0 193,-1 0-97,21 21 0,38-21 96,22 19-64,39 2-128,0-21-32,18 19 64,22 1-353,19 20-511,1-20-642,19 0-928,0-20-4196</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0:42:31.009"/>
    </inkml:context>
    <inkml:brush xml:id="br0">
      <inkml:brushProperty name="width" value="0.05292" units="cm"/>
      <inkml:brushProperty name="height" value="0.05292" units="cm"/>
      <inkml:brushProperty name="color" value="#0000FF"/>
    </inkml:brush>
  </inkml:definitions>
  <inkml:trace contextRef="#ctx0" brushRef="#br0">17051 4829 960,'0'20'10058,"0"-20"-8969,0 0 480,0 0-415,0 0-290,0 0 129,0-20-192,0 20-353,0 0-63,0 0-65,20 0-32,0-21-127,20 2 63,19-21-96,20 20-64,0-40 96,21 21 64,19-21 97,0 0-65,41 1-64,-2-1 0,0 0-96,22 1 0,-2-21-64,-19 20 129,0 21-65,-21-21 96,-18 21 0,-41-1-128,1 20-32,-21-20-128,-19 40-256,-21-19-353,-19 19-224,0-21-1377,-19 21-2114,-21 0-8488</inkml:trace>
  <inkml:trace contextRef="#ctx0" brushRef="#br0" timeOffset="563.03">17348 4371 10185,'20'-19'1666,"-20"19"-1570,0 0-96,0 0-256,0 0-545,0 19 737,-20 1 64,20 0 0,-18 20 96,-2-1-32,-1 1 0,-19 0-32,1 20-128,-1-21 64,1 0 224,-1 2 513,0-1 704,21-21-352,19 2-609,0-1-255,19-1 287,1 1 65,40 0-97,-21-20-96,21 0 33,20 0 63,-22 0-352,3 0-96,-2 0-224,-19 0-897,19 0-1634,-19 0-3394</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18:06.8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16218 3556 928</inkml:trace>
  <inkml:trace contextRef="#ctx0" brushRef="#br0" timeOffset="16573.94">15105 3696 448,'0'0'544,"0"0"65,0 0 544,0 0-801,20 19-1633</inkml:trace>
  <inkml:trace contextRef="#ctx0" brushRef="#br1" timeOffset="209112.96">15344 6239 672,'0'0'320,"0"0"-255,20 0-386</inkml:trace>
  <inkml:trace contextRef="#ctx0" brushRef="#br1" timeOffset="209528.98">15364 6219 544,'0'-19'801,"0"19"-321,0-21-256,0 21-95,0 0 575,0 0 642,0 0-161,0 0-321,0 0 225,0-19-256,0 19-416,0 0-1,0 0 97,0 0-1,0 0 33,0-20 255,0 20 33,0 0 128,0 0 128,0 0-64,0 0-96,0 0 32,0 0-225,0 0-287,0 0-193,0 0 32,0 0-127,0 20 191,0-1-64,0 2 65,0 18 63,0 1-96,20 0-32,-20 0-159,20-1-97,-20-19 0,0 20-64,19-20-193,-19 0-543,0-1-289,20 1-449,-20-20-1248,0 0-7816</inkml:trace>
  <inkml:trace contextRef="#ctx0" brushRef="#br1" timeOffset="210324.02">15324 6756 864,'0'-20'10186,"0"20"-9289,0 0 256,-19-19 224,19 19-416,0 0-352,-20 0-609,20 19-64,-20-19 0,20 20 128,0 20 64,0-20-128,0 19 32,0-19 32,0 20 32,20 0 0,19-21-96,-19 21 32,20-40-32,-1 20-32,1-20 32,0 0 0,-1 0 0,1-20 0,-19 0 0,-3 0 0,2 1 0,-20-1 32,0 0-64,-20 0-160,2-20-64,-23 21 63,21-1 65,-19 0 192,-21 20-32,21-20 0,-1 20-64,20 0 0,-19 20-64,19-20-32,20 20-32,0 0 96,20-1 0,-1 1 64,21 0 32,-20 0 64,19-20 32,1 20-32,0-20-96,-21 0 0,21 0-416,-20 0-1986,1 0-4101</inkml:trace>
  <inkml:trace contextRef="#ctx0" brushRef="#br1" timeOffset="212018.12">21677 3596 9192,'-20'-19'417,"0"-2"-65,-1 21-64,3 0 97,-2 21 351,-21-21-351,21 39-289,-19-19-64,19 20 128,0-1 96,20 1-32,0 20-128,0 0 1,20-1-97,0-19 64,19 19 0,22-38 0,-23 18 64,23-39 192,-2 20 65,-19-20-33,19-20-128,1 0-32,-21-20-32,-19 1-128,21-1 0,-41-20-192,-20 20-160,-1-19-160,-17-1 223,-23 21 65,2 19 320,-1-1 32,1 2-64,-2 19-31,23 19-65,-3-19-65,3 21 65,17 18-96,21-19 32,0 20 64,21-20 128,17 0 289,3 19-193,18-18-96,1-2-96,-1 1-96,0-20-128,1 0-705,-19 20-1793,-3-20-4197</inkml:trace>
  <inkml:trace contextRef="#ctx0" brushRef="#br1" timeOffset="212387.14">22371 3755 11018,'0'0'-224,"0"0"64,-20 0 96,0 0 31,1 20 450,-1 0 31,0 0-191,0 0 191,20 20 385,0-21-257,20 1-287,0 20-65,0-20-64,19-20 32,2 20-192,-3-20-192,-18 0-353,1 0-736,-1-20-609,-20 20-4131</inkml:trace>
  <inkml:trace contextRef="#ctx0" brushRef="#br1" timeOffset="212531.15">22272 3875 4964,'0'0'5670,"0"0"-5670,40 0 1409,-21 0-160,21 0-608,-19 0-417,17 0-576,-18 19-1602,1-19-1826</inkml:trace>
  <inkml:trace contextRef="#ctx0" brushRef="#br1" timeOffset="212798.17">22629 3556 15662,'0'21'1121,"0"-21"-1153,0 0 545,0 0 256,20 19-193,-20 21-159,20 0-321,-20-1-32,0 1 96,20 0-160,-20 0 96,0 19-96,20-19-32,-20 0-192,21-20-385,-21-1-448,0 22-865,0-41-2466</inkml:trace>
  <inkml:trace contextRef="#ctx0" brushRef="#br1" timeOffset="213036.18">22768 3577 17072,'0'19'-160,"20"-19"224,-20 40 864,0-21-255,21 22-192,-1 18-193,-20 1-160,18 0-64,3-21 96,-1 21-224,0-1-288,0-19-321,-1-20-96,-19 0-736,20-1-1730,-20-19-3716</inkml:trace>
  <inkml:trace contextRef="#ctx0" brushRef="#br1" timeOffset="213403.2">22649 3577 15150,'-20'-41'0,"20"41"0,0-19 705,20 19-161,20 0-64,1 0 65,17 0-321,1 19-64,2 1-32,-22 20-128,1 0 97,0 0-258,-40-20-191,19 19 0,-38-19 96,-1 20 256,0-20 128,0-20 64,0 20 416,1-20-63,-1 19-65,20-19-223,0 21 159,20-2-32,-1 1-127,41 0-65,-1 20-32,1-20-32,-1-1-352,0 22-161,-18-22-415,-1 1-866,-22-20-1569,-18 20-4869</inkml:trace>
  <inkml:trace contextRef="#ctx0" brushRef="#br1" timeOffset="-210191.19">14530 4252 4356,'-20'0'1825,"20"0"-1376,0 0-289,0 0-416,0 0-353,0 0 513,-19 0-673,19 0-640,0 20 961,0-20 480,-20 0-96,20 0-1122</inkml:trace>
  <inkml:trace contextRef="#ctx0" brushRef="#br1" timeOffset="-209861.17">14491 4272 9064,'0'0'673,"0"-20"-673,19 20 64,-19 0-32,0-20 64,20 20 32,-20-20-224,20 0-1281,0 0-65,0 20 994,-1-19-449,-19-2-480,20 2 544,0-1 513,-20 0 320,20 20 96,-20-19 288,20 19-64,-20-21 385,19 21 320,-19-20-96,0 20 192,20 0-256,-20-19-97,20 19-159,-20-20-449,21 0-128,-21 20-96,20-20-384,-2 0-545,2 20-833,-20-20-416,21 20-737</inkml:trace>
  <inkml:trace contextRef="#ctx0" brushRef="#br1" timeOffset="-209694.16">15006 3755 5252,'0'-20'97,"20"20"-322,-20-20 225,20 20-256,0-19 160,0 19-128,-1-20-2531</inkml:trace>
  <inkml:trace contextRef="#ctx0" brushRef="#br1" timeOffset="-209544.15">15305 3477 416</inkml:trace>
  <inkml:trace contextRef="#ctx0" brushRef="#br1" timeOffset="-209354.14">15503 3278 1409,'19'-19'2242,"-19"19"-2466,20-20-97</inkml:trace>
  <inkml:trace contextRef="#ctx0" brushRef="#br1" timeOffset="-209239.14">15562 3159 160</inkml:trace>
  <inkml:trace contextRef="#ctx0" brushRef="#br1" timeOffset="-209059.13">15801 2881 1729,'0'20'769,"0"-20"-2050</inkml:trace>
  <inkml:trace contextRef="#ctx0" brushRef="#br1" timeOffset="-207452.03">14471 4192 4067,'0'0'5638,"0"0"-5510,0 0-32,0 0-96,0 0-96,0 0 320,20-20 0,-20 20-192,19-19 96,-19 19 513,20-21 352,-20 21-352,20-19-321,0 19-160,0-20-32,-1 0 0,1 1 0,0-22-64,20 22-32,-21-1 65,1 0-1,0 0 224,1 0-128,-1 0-96,-2-20-96,2 21 0,1-1 0,19 0 0,-21 0 0,1 0 0,0 0 0,0 0 32,0 1 0,-1-1-32,1-1 0,0 21 0,0-39-32,0 39 32,-1-20-32,1 1 32,0-2 32,0 1-32,-20 1 32,21-1-32,-3 0 0,2 20 0,-20-20-32,20 0 64,-20 0-64,21 20 0,-1-19 0,-20 19 32,20-20-64,-1 20-128,-19-20 64,20 20 32,-20-20 96,20 20 0,0 0 0,-20-20 0,20 20 0,-20-20 0,19 20-32,1-20-128,-20 20-65,20 0-31,-20-19-32,20 19-32,0-20-161,-20 20-224,19 0-159,-19-20 223,20 20 225,-20 0 95,20-20-63,-20 20 256,20-21-160,-20 21 159,0 0 65,21-19 96,-21 19 193,0 0 127,18-20 32,-18 20-63,20-19-193,-20 19-64,21-21-64,-21 21 32,20-20-32,-20 20-64,20-20 0,-20 20-225,18-19-63,-18 19 96,21-20 96,-21 20 64,0 0 96,20-20-32,-20 20 64,0-20 32,20 20-64,-20-20 64,20 20-96,-20-20 0,19 20 32,-19-19 0,20 19-128,-20-20-161,20 0-63,-20 20-32,20-20 384,0 20 0,-20-20 128,19 20-128,-19-21 32,20 2-64,-20 19 0,20-19-96,0-1 63,-20 0-31,21-1 32,-3 21 64,2-19 32,-20-1-32,20 0-32,1 20 32,-1-19-64,-20-2 64,20 21-96,-2-20-64,3 1 32,-21-1 96,20 0-32,0 20 64,-20-20 96,20 0-160,-1 0 96,1 1-64,0-1 64,-20 20-96,20-20 96,-20 20 0,20-20-64,-1 1 0,-19 19-64,20-21 128,0 21-32,0-19 64,1 19 64,-21-21-96,18 21-64,2-19 32,-20 19 0,20-19 32,1-2 32,-21 21 32,20-20 0,-2 0 32,-18 0-64,21 0-64,-21 1-96,20 19 0,-20-20-96,0 20-833,0 0-4803</inkml:trace>
  <inkml:trace contextRef="#ctx0" brushRef="#br0" timeOffset="-197515.47">16356 6219 3747,'0'0'256,"0"0"193,0 0 1152,0 0 353,0 0-801,0 0-576,0 0 223,0 0 706,0 20-33,0 1-224,20-2-384,-20 1-128,0 0-385,0 20-192,20-20-127,-20 19-33,0-19-161,0 20-255,0-20-97,0-1 33,0 1-97,0 0-415,-20-20-642,20 0-1665</inkml:trace>
  <inkml:trace contextRef="#ctx0" brushRef="#br0" timeOffset="-196707.42">16317 6776 6053,'0'0'3299,"-20"0"-3171,20 0 449,0 0 192,-20 0-129,20 0-383,-20 20-257,20-20-64,-20 20 128,20 0 352,0-1 257,-19 21-289,19-20-64,19 0-160,-19 19-95,20-19-33,0 0 32,0 0-193,19 0-191,-19-20 224,20 0 64,-19 0 96,17 0 96,-18-20-160,1 0 32,-1 0 0,-2 0-32,-18 1 32,0-1 0,0 0 64,0 0 97,-18 0 95,-2 0-32,-21 20 257,21-19 63,-19 19-223,19 0-193,0 0-160,0 0-64,1 0 0,-1 0-33,20 19-95,0-19-192,0 20 256,0 0 96,20-20 32,-1 20 32,1 0-64,0-20 32,0 0-32,-20 20 32,21-20 0,-3 0-32,2 0-32,-20 0-129,20-20-607,1 20-1090,-21 0-1794</inkml:trace>
  <inkml:trace contextRef="#ctx0" brushRef="#br0" timeOffset="-196475.41">16615 6895 4676,'0'0'8232,"0"0"-8200,19 0 704,1 0 546,0 0-610,0 0-223,0 0-417,19 0-64,-19 0-128,0 0-161,0 0-800,-20 0-2210,19-20-5926</inkml:trace>
  <inkml:trace contextRef="#ctx0" brushRef="#br0" timeOffset="-196216.39">16714 6756 2754,'19'20'7719,"-19"0"-7462,0 0 1184,0 0 577,20-1-705,-20 1-416,0 20-545,0-20-224,0 0-128,0-1-64,0 1-320,20 0-897,-20 0-1282,0-20-1793</inkml:trace>
  <inkml:trace contextRef="#ctx0" brushRef="#br0" timeOffset="-195603.36">17131 6816 8776,'19'-20'2947,"-19"20"-2499,0 0 769,0 0 64,0 0-800,-19 0-225,-1 0-288,0 20 32,0 0 32,0-20 0,20 19-32,-19 1 0,19-20 0,0 20 32,0 0-64,0-20 32,19 20-32,1-20-32,-20 0-64,20 20 64,0-20-32,-20 0 0,20 0 0,-20 0-129,0 0-255,-20 19-65,0-19 449,20 20 96,-20 0 96,0 0 225,1 0 127,19 0-160,19-1 97,1 2-97,20-21-288,-1 19-32,1-19-64,0 0 96,-1 0 32,-19 0-64,1 0-769,-21 0-2722</inkml:trace>
  <inkml:trace contextRef="#ctx0" brushRef="#br0" timeOffset="-194109.27">14311 6260 128,'0'-21'3139,"0"21"-193,0 0-639,0 0-257,0 0-257,0 0-608,0 21 32,0-2-127,0 1-258,0 0-351,0 20-321,0-20-128,0 19-32,0 1-448,0-20-738,0 0-1216,20-1-2210</inkml:trace>
  <inkml:trace contextRef="#ctx0" brushRef="#br0" timeOffset="-193417.23">13955 6756 8423,'0'-20'1442,"0"20"-834,0 0 962,-21-19-609,21 19-385,-20 0-448,20 19-128,-20-19-96,20 20 96,-18 0 0,18 0 0,0 20 96,0-21 33,18 1 159,2 0-128,0 0-64,21 0-64,-23-20-64,23 20-160,-1-20 96,-21 0 96,21-20-160,-20 20-65,0-20 129,-20 0 32,0 0 128,0 0-32,0-19 32,-20 19 129,0 0-33,-20 0-96,1 0 0,-1 1 224,19 19 65,-17 0-225,17 0-160,21 0-32,-20 0-33,20 19 1,0 1 96,20-20-32,1 20 32,-21 0 32,20 0-64,-2-20 32,3 20-224,-1-20-416,0 0-546,0 0-1248,-1 0-2306</inkml:trace>
  <inkml:trace contextRef="#ctx0" brushRef="#br0" timeOffset="-193099.22">14311 6816 11050,'20'0'1377,"-20"0"-1633,0-20 801,21 20-257,-1 0-256,-20 0-96,18 0-1538,2 0-2337,1 0-2019</inkml:trace>
  <inkml:trace contextRef="#ctx0" brushRef="#br0" timeOffset="-192480.18">14708 6677 2882,'20'0'7688,"-20"-21"-7112,0 21 705,-20 0-608,1 0-161,-1 21 161,0-21-225,0 19-223,-19 2 127,39-2 160,-20-19-287,20 20-193,0 0 0,20 0-32,-1-20-64,1 0-225,0 0-31,20 0-160,-21 0-97,1 0 97,0 0 320,-20 20 63,0-20-415,-20 0 480,0 20 32,1-1 64,-1 1-32,-20 20 64,20-20 288,20 0-95,-19-1-161,38-19 0,1 0 0,0 0-128,0 0 32,0 0-32,19 0-32,-19 0-32,1 0-384,-21 0-673,0 0-2851</inkml:trace>
  <inkml:trace contextRef="#ctx0" brushRef="#br0" timeOffset="-191101.1">14311 6200 4580,'-20'0'1377,"20"0"-1217,0 0 961,0-21 257,20 21-65,-20 0-192,0-19-384,0 19-545,0-20-256,0 0-737,0 20-2018,0-20-5444</inkml:trace>
  <inkml:trace contextRef="#ctx0" brushRef="#br0" timeOffset="-190958.09">14291 5961 9352,'0'-20'769,"0"20"-769,0-20 577,0 20 159,0-19-608,0-1-576,0-1-1314,0 21-1921,0-19-1985</inkml:trace>
  <inkml:trace contextRef="#ctx0" brushRef="#br0" timeOffset="-190805.08">14331 5684 9769,'0'-21'288,"0"21"64,0-20-63,0 20-257,0-20-64,0 0-961,21 1-2018</inkml:trace>
  <inkml:trace contextRef="#ctx0" brushRef="#br0" timeOffset="-189941.03">14331 4689 10057,'-20'0'32,"0"0"-288,1 19 160,19-19-353,0 21 417,0-1 96,0-1-128,0-19-512,0 21 255,19-21 161,1 19-64,0-19 32,1 0 192,-1 0 32,-2 0 224,-18-19 641,20-2 0,-20 2-160,0-1 31,0-1-287,0 2-289,-20 19 128,2-20 257,18 20-65,-20 0-352,-1 0-96,1 0 161,0 20 31,20 20-64,0-20-64,0-1 64,20 2-63,0-2 63,1-19 0,17 0-32,-18 0 32,1 0 257,-1 0 63,-20-19-192,0-2 1,0 2-65,0-1 0,-41 20 32,21-21-159,2 2 95,-2 19 32,-1 0 64,1 0 1,20 0-257,-20 0 0,20 0-128,20 0 0,-20 0 0,20 19 96,1-19-160,-1 0-385,-2 0-864,-18 0-3844</inkml:trace>
  <inkml:trace contextRef="#ctx0" brushRef="#br0" timeOffset="-189334">16356 6040 8680,'0'0'-321,"0"0"-479,-20-19 864,20 19-545,0 0-640,0 0-128,0-20 640,0 20-1056</inkml:trace>
  <inkml:trace contextRef="#ctx0" brushRef="#br0" timeOffset="-189154.99">16396 5723 4868,'0'-60'2851,"0"40"-2787,21 0 96,-21-19 96,0-1-384,18 20-288,-18-20-1346,0 20-2466</inkml:trace>
  <inkml:trace contextRef="#ctx0" brushRef="#br0" timeOffset="-188973.98">16516 5047 8776,'0'-40'288,"-20"20"673,20 1-416,0-1-513,0-20 128,0 20-1217,0 0-5862</inkml:trace>
  <inkml:trace contextRef="#ctx0" brushRef="#br0" timeOffset="-188793.97">16516 4590 2370,'0'-20'5637,"0"0"-5381,-20 20 833,20-20-416,0 0-641,0 0-96,0 1-384,0-1-577,0 0-1730</inkml:trace>
  <inkml:trace contextRef="#ctx0" brushRef="#br0" timeOffset="-188604.96">16475 4073 5765,'21'-40'512,"-21"20"1667,0 1-1315,0-1-768,0 0-32,0 0-192,0 0-416,0 0-449,0 1-1570</inkml:trace>
  <inkml:trace contextRef="#ctx0" brushRef="#br0" timeOffset="-187833.91">16376 2721 7110,'0'0'1185,"0"0"353,-20 21-1122,20-1-448,0-20-352,0 20-1922</inkml:trace>
  <inkml:trace contextRef="#ctx0" brushRef="#br0" timeOffset="-187672.9">16396 3099 9480,'0'40'545,"0"-20"-161,0-20-320,0 19-64,0 2-544,0-1-1186,0 0-4355</inkml:trace>
  <inkml:trace contextRef="#ctx0" brushRef="#br0" timeOffset="-187531.9">16417 3655 5669,'0'60'576,"0"-40"-191,0 0-289,0 0-128,0 0-1377</inkml:trace>
  <inkml:trace contextRef="#ctx0" brushRef="#br0" timeOffset="-187335.88">16417 4172 4452,'0'40'2562,"0"-20"-1729,0 0-609,-21 0-832,21-1-257,0 2 609,0-2-225,0-19-1024,0 21-33,0-2 65</inkml:trace>
  <inkml:trace contextRef="#ctx0" brushRef="#br0" timeOffset="-187155.87">16356 4789 12908,'0'79'1313,"0"-39"-320,0-20-865,0 20-512,0-21-289,0 21-224,0-20-832,-20 20-994,20-1 129,0 1 704</inkml:trace>
  <inkml:trace contextRef="#ctx0" brushRef="#br0" timeOffset="-186990.86">16257 5643 9737,'20'60'1089,"-40"-40"128,20-1-320,0 22-801,0-21-288,0-1-641,0 20-1025,0 2-1057,0-22-224,0 21-959</inkml:trace>
  <inkml:trace contextRef="#ctx0" brushRef="#br0" timeOffset="-186859.86">16257 6120 4356,'0'59'4035,"0"-38"-2657,0 18-577,0-18-129,20-2-352,-20 1-992,0 0-1859,0-1-2017</inkml:trace>
  <inkml:trace contextRef="#ctx0" brushRef="#br0" timeOffset="-185981.81">16396 2742 11627,'-20'-21'1089,"20"2"-513,-20-1 673,0 0-480,20 20 64,-19-19-32,-1 19-385,0 0-256,20 0-32,-20 19 160,0 1-223,20 19-1,0 2 0,0-21-128,0-1 32,20 0 32,0 2-97,20-21 33,-21 0 128,1 0 33,20-21-33,-19 2-64,-21 0 0,18-21 32,-18 19 64,-18 2-32,-3-1-64,1 0 0,-20 20 96,21-19-256,-21 19 160,20 19 32,20-19-256,-20 20 95,20 0 33,0-1 0,20 2 96,0-1-32,0 0 64,0-20 96,-1 0 193,1 0-225,0 0 64,0-20-96,-20 0 64,0 20 32,0-21-128,-20 2-32,20 19 64,-40 0-96,21 0 96,19 0-256,-20 19 352,0-19-352,20 21-416,0-21-866,0 20-992,20-20-2787</inkml:trace>
  <inkml:trace contextRef="#ctx0" brushRef="#br0" timeOffset="-174646.16">16297 2782 1953,'0'0'961,"0"0"-224,0 0 256,0 0 416,0 0 545,0 0-673,0 0-416,0 0-256,0 0 544,0 0-224,0 0-257,0 0-255,0 0-97,0 0-128,0 0 0,-20 0-128,20 0 33,0 19 63,0-19 96,0 0 64,0 0 33,-20 19-33,20-19-96,0 21-64,-20-21-96,20 0-32,0 20 0,-19-20 0,19 20 0,0-20 64,0 0-63,-20 20 31,20-20-32,-20 20 0,20-20-32,-20 19 64,20-19 96,-21 20 64,21-20 0,0 0-32,-18 20-127,18-20-1,-20 20-32,20-20 0,0 20-64,-20-20 64,20 20 0,-21-20-32,21 19 32,-20-19 0,20 20 0,-20-20 0,20 20 0,-18-20 0,18 0-64,0 21 32,-21-21 32,21 0 32,0 19 32,-20-19 32,20 20-32,0-20 0,-20 0 32,20 19-96,0-19 65,-20 0-65,20 21-32,-19-21 64,19 0-64,-20 20 0,20-20 0,-20 0 32,20 20-32,0-20 32,-20 0 0,20 20-32,-20-20 96,20 0-128,-19 19 160,19-19-256,-20 20 160,20-20-32,-20 20 0,20-20-32,-20 0 64,20 20-32,0-20-32,-21 0 64,21 20-32,0-20 32,-18 0-32,18 20 0,-20-20 0,20 20 0,-20-20 32,20 0-32,-21 19-32,21-19 64,-20 20 0,2-20-32,18 20 96,-21-20-160,21 20 64,0-20 0,-20 20 64,20-20-64,0 0-32,-20 20 96,20-20-96,-20 0 32,20 19 32,0-19-32,-19 20 0,19-20 96,-20 21-128,20-21 128,-20 19-32,20 1 96,-20-20-192,20 20 128,-20-20-96,20 19 65,0-19-65,-19 0 96,19 21 0,0-21-96,-20 20 32,20-20 0,-20 19 0,20-19-32,-20 20 32,20-20-32,-20 20 64,20-20-96,-19 20 160,19-20-128,-20 20 32,20-20 160,-20 20-128,20-20 64,-21 20 33,1-1-97,20 2-32,-20-21 32,20 19-64,-18-19 0,18 20 32,-21 0 0,21-20-32,-20 20 0,20 0 0,-20-20 96,0 20-160,20-1 64,-19 1 64,-1 1 64,20-2-128,-20-19 96,0 20-96,20 0 32,-20-20-32,1 19 0,19 2 64,-20-21-64,20 19 32,-20 1 32,20-20-96,-20 20 96,20-20-64,-20 20 64,20-20-32,-19 20 0,19 0 64,-20-20-128,20 19 64,-20-19 33,20 21-130,-21-21 162,21 19-162,0-19 65,-20 21 33,20-21-33,0 19 0,-18-19 32,18 20 0,-20-20 32,20 20-32,-21-20 96,21 20-32,-20-20-128,20 20 96,0-20 0,-20 20-32,20-20-96,-19 19 224,19-19-224,0 0 96,-20 20 0,20-20-32,-20 0 128,20 0-96,0 20-32,0-20 64,-20 0-96,20 20 96,0-20-96,0 0 96,0 20 0,-20-20 33,20 0-65,0 20 32,-19-20-128,19 0 32,0 19 128,-20-19-96,20 0 96,0 21-96,-20-21 64,20 19-64,0-19 96,-20 0 32,20 0-64,0 0-96,0 20 160,0-20-64,0 0-32,-20 0 32,20 0 32,0 20-64,-19-20-96,19 0 64,0 19 0,-20-19 0,20 0 0,0 0 64,-20 21 32,20-21-192,0 0 128,-20 0-32,20 20 32,0-20 33,0 0-162,-21 0 33,21 19 96,0-19-96,0 0 160,0 0-256,0 0 256,0 0-256,0 0-160,0 0-96,0 0-834,0 0-1600,0 0-4902</inkml:trace>
  <inkml:trace contextRef="#ctx0" brushRef="#br1" timeOffset="-164450.58">16575 2146 2210,'0'0'2274,"0"0"256,0 0-160,0 0-608,0 0-705,0 0-641,0 0-255,0 0-33,0 0 256,0 0 257,0 0 127,0 0-127,0 0 64,0-20-129,0 20-320,0 20-127,0-20-33,0 0 32,0 20 64,0-20-32,-20 19 64,20-19 33,0 0-97,-21 20 192,21-20-352,-18 0 128,18 20-64,-20-20-64,20 20 32,-21 0-64,21-20 32,-20 21 0,20-2-32,-20-19-32,20 19 64,-18-19 32,18 0-64,-21 21 64,21-21 32,0 0 96,-20 19 1,20-19-193,-20 21 96,20-21-32,-20 0-32,20 19 32,0-19 0,-19 0 0,19 20 32,-20-20 0,20 20 96,-20 0-160,0-20-96,20 0 128,0 19-64,-20-19 128,20 20-64,-19-20-160,19 20 192,0-20-32,-20 0-32,20 20 96,0-20-96,-20 0 0,20 0 64,0 20 0,-20-20-96,-1 20 160,21-20 0,-18 0-128,18 19 97,-20-19-33,20 20-321,0-20 610,-20 0-481,20 21 128,-21-21-32,21 0-65,-20 19 226,20-19-258,0 20 161,-20-20 97,20 0-193,-18 20 96,18-20-32,0 19 32,-21-19-32,21 21-64,-20-21 128,20 20-321,0-20 578,-20 20-385,20-20 0,0 0 96,-20 19-32,20-19 64,0 0-64,-19 19 0,19-19 0,0 0-32,-20 21 0,20-21 0,0 20 96,-20-20-96,20 0 64,0 20 0,-20-20-32,20 20 0,0-20 0,-20 20 0,20-20 96,-19 19-96,19-19-32,-20 20 0,20-20 32,-20 0 0,20 20-32,0-20 32,-20 20-32,20-20 96,-21 0-64,21 20 0,-18 0 32,18-20-32,-20 19-32,20-19 32,-20 20-32,20 0 64,-21-20 32,21 21-32,-20-21-160,20 19 192,0-19-32,-18 20-32,18-20 0,-21 19 32,21-19 32,-20 21 0,20-21-64,-20 20 32,20-20 64,0 20 32,-20-20-96,20 20 64,0-20-96,-19 0 32,19 0-32,0 19 32,-20-19-32,20 20-32,0-20 96,-20 0-32,20 20-32,0-20 0,-20 0 32,20 20-32,0-20 0,-20 0-64,20 20 96,0-20-32,-19 0 0,19 0 0,0 20 0,0-20 96,-20 0-96,20 20-96,0-20 96,0 0 32,-20 0 0,20 0-64,0 19 64,0-19-32,-20 0 0,20 0 32,0 20-32,-20-20 0,20 0 0,0 20 32,0-20 65,-19 0-194,19 0 33,0 0 128,-20 20-96,20-20 64,0 0-64,0 0 64,-20 20 0,20-20-64,-21 20 32,21-20 0,-20 19-32,0-19 32,20 0 0,0 20 64,-18-20-128,18 0 128,0 21-160,-21-21 192,21 0-160,-20 19 161,0-19-130,20 20 1,-20-20 97,20 20-98,-19-20 1,-1 19 32,20-19 97,-20 0-194,20 21 33,-20-21 96,0 20-64,20-20-96,-19 19 192,-1 1-192,20-20 160,-20 20-32,20-20-32,-20 20 64,0-20-32,20 20 128,-19-20-256,19 20 192,-20-20-128,20 20 160,-20-20-192,20 0 96,0 19 64,-21-19-32,21 0-128,0 21 160,-20-21-96,20 0 64,0 19-32,-18-19 0,18 20-64,-20-20 192,20 0-224,0 0 96,-21 20 64,21-20-96,-20 20 64,20-20 64,-20 20-192,1-20 96,19 20 0,-20-1-32,20-19 32,-20 20 0,20 1 32,-20-21-32,20 19 0,-20-19 0,1 20 0,19 0 0,-20-20 64,20 19-64,-20-19-32,20 21 96,-20-21-64,20 19 0,-20-19 97,20 20-194,-19-20 129,19 20 0,-20 0-64,0-20 0,20 20 96,-20 0-64,20-20-64,0 0-128,0 0-1249,0 0-1218,0 0-9000</inkml:trace>
  <inkml:trace contextRef="#ctx0" brushRef="#br0" timeOffset="-160249.33">14491 4829 3363,'-20'0'1505,"20"0"833,0 0-448,0 0 64,0 0-64,0 0-673,0 0-705,0 0-319,0 0 415,20 0-127,-20 0-129,19 20-96,1-20-64,20 0 33,-1 0-33,1 0-32,0 19-32,19-19-64,0 0 32,22 0-32,-22 0 0,20 0 32,0 0-128,2 0-64,-23 0 256,22 0-160,-20 0 97,19 0-162,-20 0 97,22 0 1,-22 0 31,20 0-64,-19-19 0,19 19 0,-40 0 0,21 0 0,-21 0 0,1 0-32,21 0 0,-22 0 96,1 0 0,19 19-32,-39-19-32,20 0 32,-21 0-32,1 0 64,0 0-64,-20 0 160,20 0-32,-20 0-64,21 0-96,-21 0-32,0 0-769,0 0-1665,0-19-7528</inkml:trace>
  <inkml:trace contextRef="#ctx0" brushRef="#br0" timeOffset="-159320.28">16396 2861 8680,'-20'-20'1665,"20"20"193,0 0-801,0 0 160,0 0 225,0 0-578,0 0-511,0 0-225,0 0 64,0 20-32,20 0-64,-20 0 96,0 0-63,0 19-97,21 21 192,-21-21-64,0 22 160,0 18 65,0-19 63,0 19-96,0 0-127,0 21-33,0-21-64,0 1-96,0 19-32,0-20 128,0 1-96,0 19 32,0-19-32,0-1 32,0 1-128,0 0 96,0-21 0,18 1-32,-18-1 32,0-19 32,20-1-96,-20 1 64,0-20-32,0 19 64,0-18-96,0 18 0,0-18 32,-20-2-64,20 2-224,0-1-289,0-20-544,0 0-704,0-20-3556</inkml:trace>
  <inkml:trace contextRef="#ctx0" brushRef="#br0" timeOffset="-158404.25">16832 2921 672,'0'-20'2755,"0"20"-1,0 0 129,0 0-513,0 0-672,0 0-897,0 0-449,0 0-160,0 0 129,20 20-65,-20-20-64,0 19 128,0 1 33,0 0-33,0 20 32,0-1-128,0 1 65,0 20-33,0-20-96,0 20-64,0-1 0,0 1-64,0 19 64,0-19-96,-20 19 32,20-20 129,0 21-33,0-20-32,0 20 0,0-21-64,-19 1 0,19-21 0,0 21 96,0-21-192,0 21 96,-20-20 64,20 19-32,0-19 96,0 0-224,-20 0 353,20 0-353,0-20 96,0 19 64,0-19-64,0 20 64,0-20 32,0 20 0,0-21-128,0 1 64,0 0-96,0-20 256,0 19-192,20 2 32,-20-1 0,0-1 65,0-19-65,0 21-32,0-21 64,0 19-96,0-19-128,0 0-257,0 0-416,0 0-63,0 0-257,0-19-1025,0 19-1986,0-21-6565</inkml:trace>
  <inkml:trace contextRef="#ctx0" brushRef="#br0" timeOffset="-158026.22">16674 4630 6470,'0'0'736,"0"0"930,0 0-609,0 0-801,0 19 161,0-19 223,0 20 193,20 0 0,-20-20-129,0 19 161,0 2-192,20-1-1,-20 20 1,19-21-192,1 2-193,-20-1-160,20-1-32,0 1 32,-20-20 96,20 20 1,-20-20 63,19 0 192,-19 0-31,20 0-193,-20-20-320,20 0-160,-20 1-481,0-1-288,0-1-1121,0-19-3043</inkml:trace>
  <inkml:trace contextRef="#ctx0" brushRef="#br0" timeOffset="-157314.18">16694 3120 6438,'-20'-21'1313,"20"21"-128,-20-20 64,20 20-64,0 0-256,0 0-609,0 0-416,0 0 128,0 0 97,20 0-1,-20-20-32,0 20 96,0 0 96,0 0 0,0-19 1,0 19 191,0-20 33,0 20-225,0-20 64,20 20-224,-20-20-32,20 0 65,-20 0 63,19 1-32,1-1-96,0 0-64,-20 0 0,20 0 0,0-20-64,-1 21 32,1-1 0,-20 0 0,0 20 0,0 0 128,0 0 225,0 0-353,0 20 128,20 0 0,1-1-64,-1-19 0,0 19-64,-2 2-32,3-1-384,-1-20-673,0 20-1090,0 0-2177</inkml:trace>
  <inkml:trace contextRef="#ctx0" brushRef="#br0" timeOffset="-156405.12">14570 5226 832,'-20'0'3043,"0"20"-609,20-20 225,0 0-545,-20 0-224,20 0-385,0 0-512,0 0-641,0 0-63,20 0 159,0 0-128,20 0-95,-1 0-33,1 0-96,-1 0-32,22 20 0,-3-20-64,3 0 32,18 0 0,0 0 0,20 19-32,-20-19-96,21 0 0,-20-19-64,-1 19-128,-20 0-1,2 0 225,-23 0 32,23 0 32,-22 0 0,-19 19 0,20-19 0,-21 0 0,1 0-32,0 0-128,-20 0 0,20 0-257,-20 0-832,0 0-320,0 0-898,0 0-1536</inkml:trace>
  <inkml:trace contextRef="#ctx0" brushRef="#br0" timeOffset="-156023.09">15761 5166 5124,'20'0'705,"-20"-19"2114,0 19-641,20 19-385,-1-19-319,1 0-609,20 20-289,-1 1-159,1-21-161,1 19-160,-23 1-96,22-20 0,-19 20 0,19-20-64,-40 0 32,18 0 32,-18 19 32,0-19 0,0 0 0,0 0 64,0 0-64,0 0 0,0 0 0,-18 21-32,18-21-32,-20 20-64,20-20-64,-20 19 0,20-19-193,-21 20-127,21-20-193,-20 0-320,0 0-1121,2 19-608,-3-19-4741</inkml:trace>
  <inkml:trace contextRef="#ctx0" brushRef="#br0" timeOffset="-155482.06">14708 5147 9160,'0'-21'256,"0"21"257,0 0 128,0 0-417,0 0 128,-19 0-192,-1 0 0,0 21 385,-20-2 512,21-19-352,-21 20-225,20 1 193,0-2-65,20-19-416,-19 20-160,19 0 0,0-1-32,19 2 32,1-1 33,20-1-33,-1 1 0,-19-1-32,20-19-257,-1 21-415,1-1-1058,-19-20-2210</inkml:trace>
  <inkml:trace contextRef="#ctx0" brushRef="#br0" timeOffset="-154277.99">16317 2643 7943,'-20'19'320,"20"-19"161,0 20 384,0-20-1,0 20-351,0-1-257,0-19-128,20 21 32,-20-21 193,19 0 31,1 0-32,-20 0-63,20-21 31,0 21 32,-20-19 33,0-1-1,0 0-64,0 1 65,-20-2-1,0 1-256,0 20-96,1 0-96,-1 0-32,0 0 0,0 20 0,20-20 0,0 21-64,0-2 96,0 1-32,0-20 64,20 20-1,0-20 98,0 0-33,-1 19 160,1-19 128,-20-19-32,0 19 97,0 0-129,0 0-192,-20-20-448,20 20-513,0 0-1890,-19 0-7046</inkml:trace>
  <inkml:trace contextRef="#ctx0" brushRef="#br0" timeOffset="-152949.92">15603 1928 3779,'-21'0'6182,"21"0"-5445,0 0 768,0 0-704,0 0-129,0 0-63,0 0 96,0 0-193,21 0-63,-3 0 191,2 19-31,1 1-65,-1 0-191,18 20-129,-17-1-128,19 21-64,-1-20-64,1-1-256,-20 1-193,19-20 1,-19 20-257,0-40-480,0 19-897,-20-19-2530</inkml:trace>
  <inkml:trace contextRef="#ctx0" brushRef="#br0" timeOffset="-152703.9">15702 2286 9865,'18'38'961,"3"-38"-160,-1 21-225,20-21-384,-21 19 129,21-19 95,0 21 96,-21-21-63,21 0 416,-20 0 96,1 0-193,-3-21-95,2 21-97,-20-19-127,0 19-353,-20-21-224,20 2-385,-18 0-1024,-3-22-2499</inkml:trace>
  <inkml:trace contextRef="#ctx0" brushRef="#br0" timeOffset="-152242.88">15244 1172 10570,'-58'20'1665,"37"-20"65,-19 0 127,20 0-960,1 0 128,19-20-544,0 20-449,19-20 0,1 20-64,20-20-96,-1 1-385,-19 19-352,21-20-544,-1 20-1089,-21 0-545,1 0-1313,-20 0 416</inkml:trace>
  <inkml:trace contextRef="#ctx0" brushRef="#br0" timeOffset="-152055.87">15324 1113 3843,'-19'39'2883,"-1"-19"-737,20 0-705,0 0-352,0 0-64,20 0-448,-1-1-385,21 1-96,-20 0-32,0 21 288,-20-22 161,19 1 224,-19-1-65,-19 1-191,-1 1-193,0-21-256,-20 19-224,21 1-513,-21-20-640,19 0-1250,21 0-3618</inkml:trace>
  <inkml:trace contextRef="#ctx0" brushRef="#br0" timeOffset="-151809.85">15603 1033 13292,'-21'-20'32,"21"1"224,-20 19 1,0 19 95,20 1 609,-20-1 96,20 22-385,0-2-287,0 21-321,0-20-96,20 19-32,0 2-256,0-22-289,1-20-448,-3 22-897,23-22-1697</inkml:trace>
  <inkml:trace contextRef="#ctx0" brushRef="#br0" timeOffset="-151420.83">15880 1113 10505,'-20'-20'-32,"20"20"225,-20 0 63,0 20 96,20-1 609,-19 1-448,19 20-353,19-20-96,-19 20-128,20-1-225,20 1 193,-1-19 32,1-2 160,1-19 0,-3 0 65,3 0 319,-1-19 481,-22-2 0,3 1-192,-21-20-257,-21 21-704,3-21-545,-22 0-672,-1 20 448,-18 0 1217,19 1 385,-19 19-289,19 0-160,20 0-31,1 19 31,19 1 224,19-20-192,1 20-128,20 0-384,19 0-673,-19-20-672,19 20-1731</inkml:trace>
  <inkml:trace contextRef="#ctx0" brushRef="#br0" timeOffset="-151204.82">16297 1132 13388,'0'0'2595,"0"0"-2083,20-19 801,-20 19-960,19 0 31,1 0-160,20 0-320,-19-20-384,-3 20-962,2 0-960,-20 0-2178</inkml:trace>
  <inkml:trace contextRef="#ctx0" brushRef="#br0" timeOffset="-151032.81">16356 974 6470,'0'20'3651,"0"-1"-1857,0 1 384,20-1-1153,-20 22-737,0-2-256,20-19-929,-20 20-1089,21 0-1377,-21-1-4740</inkml:trace>
  <inkml:trace contextRef="#ctx0" brushRef="#br0" timeOffset="-150677.79">16674 1113 15310,'20'-40'512,"-20"40"610,0 0-1058,0 0-160,-20 0 160,20 0 32,-20 20-128,0 0 0,20-20-32,0 19-1,0 1-63,0 0 0,0 0-64,20 0-32,-20-20-64,20 20-193,-20-20-224,0 0 257,0 20 384,0-20 128,0 19 224,-20-19 289,20 20-161,-20-20-192,20 20-192,0 0-32,0 1-32,0-21-160,20 0-160,0 0-193,20 0-448,-21 0-1088,1 0-2916</inkml:trace>
  <inkml:trace contextRef="#ctx0" brushRef="#br0" timeOffset="-150446.78">16832 933 14349,'20'0'320,"0"0"1090,21 20-385,-21 1 32,19-1 96,1 19-417,-1 1-607,-19 0 159,0-1-224,0 1 64,-20 0-256,0 19-481,-20-19-384,0 20-384,-19 0-1089,-1-1-3043</inkml:trace>
  <inkml:trace contextRef="#ctx0" brushRef="#br0" timeOffset="-149856.75">13756 4033 1569,'0'-20'9801,"0"20"-8231,-20 0-1,20 0-640,0 0-64,0 0-96,0 20-97,20 1 65,0-2-64,-1 21-65,1 0-191,0-1-65,21 21-32,-23-21-160,22 22-160,1-2 64,-2-19-160,1-1-224,-20-19-96,19 0-225,-39 0-480,20 0-737,-20-20-2338,0 0-7271</inkml:trace>
  <inkml:trace contextRef="#ctx0" brushRef="#br0" timeOffset="-149595.75">13934 4471 12395,'-20'0'641,"40"0"-481,-20 19 705,21 1 96,-1 20 192,19-20-416,-19 0-577,20 20-96,-1-21 0,1-19 64,-1 20 160,1-20 385,-20-20 224,0 1-97,-1-2-287,-19 2-97,20-21-384,-20 20 64,0 0-288,-20-19-288,20 19-641,-19 20-417,-1-20-1633,0 0-7943</inkml:trace>
  <inkml:trace contextRef="#ctx0" brushRef="#br0" timeOffset="-148961.69">12505 3278 12587,'0'0'993,"0"0"-32,0-19-480,20 19-417,0-20 160,19 20 0,1-20-64,-19 20-128,17-20 0,-18 20-64,-20 0-256,21 20-641,-21-20 128,-21 20 97,21-20-97,-20 20 321,20-1 191,0 1 97,0 20 192,0-20-32,0 0-32,20 19 32,21-19-32,-23 20 0,3-20 64,-1 19 64,0-19 352,-20 1 321,0-2 64,0-19-193,-40 20-191,19 0-161,3-20-160,-23 19-160,1-19-545,22 0-159,-3 0-738,1 0-1248,20 0-5702</inkml:trace>
  <inkml:trace contextRef="#ctx0" brushRef="#br0" timeOffset="-148659.68">12981 3178 7879,'0'0'3139,"0"0"-2466,0 0-129,0 21-63,-19-1 576,19 20 32,0-1-545,0 1-384,0 20-96,19-21-32,1 1-32,0-20-32,0 19-352,1-19-417,-3 1-544,2-2-833,1-19-1954</inkml:trace>
  <inkml:trace contextRef="#ctx0" brushRef="#br0" timeOffset="-148219.65">13240 3278 12812,'0'-19'896,"0"19"-31,0 0-96,0 0-769,0 0-256,20 19 320,-20 21 0,0 0-64,19-20 0,1 19-96,0 1-192,0-20-1,0 0 257,-1 0-32,1-20 96,20 0 0,-40-20 224,21 0 161,-3-20 127,-18 20 33,0-19-129,0 19-159,0-20-65,-18 20-256,-23-19-192,21 19-33,-19 0 225,-1 0 32,0 20 64,21 0-160,-1 20-64,20-20-64,0 20 96,0 0 128,20-1 32,-1 1 32,1 0 64,20 0 32,-1-20-96,-19 20 0,20-20-32,-1 0-128,-19 0-448,0-20-1859,1 20-3298</inkml:trace>
  <inkml:trace contextRef="#ctx0" brushRef="#br0" timeOffset="-148023.65">13677 3239 12587,'19'0'129,"1"0"1472,0 0-896,0-20-65,19 20-255,-19 0-481,-20 0-1378,20-20-2498</inkml:trace>
  <inkml:trace contextRef="#ctx0" brushRef="#br0" timeOffset="-147639.62">14014 3139 13100,'0'0'833,"0"0"-1,0 0-287,0 0-449,-21 20 32,21-20 128,-18 19-224,18-19-32,0 21-32,0-1 0,0-20 0,18 20 32,-18-20-96,21 20 0,-21-20 0,0 0 32,20 19-96,-20-19-256,-20 20-289,20 0 64,-21-20 129,3 20 512,18 0 32,0-20 96,0 20 160,0-20 65,18 0 95,3 0-96,-1 0-128,20 0-224,-21 0-288,21 0-641,-20-20-832,0 20-1827</inkml:trace>
  <inkml:trace contextRef="#ctx0" brushRef="#br0" timeOffset="-147388.6">14133 2980 11434,'20'20'257,"0"0"-289,-1-20 288,21 20 448,-20 19 1058,19-19-449,1 20-704,1-20-417,-23 20 0,2 0 97,-20-1-97,0 21-32,0-40-96,0 20 0,-20-21-256,2 21-865,-2-20-3107</inkml:trace>
  <inkml:trace contextRef="#ctx0" brushRef="#br0" timeOffset="-146090.53">17429 3338 1,'-20'0'1344</inkml:trace>
  <inkml:trace contextRef="#ctx0" brushRef="#br0" timeOffset="-145795.51">17289 3338 7014,'-20'0'6150,"20"0"-4645,0 0-512,0 0-608,41 0 223,-3 0-95,43-20-321,-22 20-160,20-20 32,0 20-64,-19 0 0,-1-20-192,-18 20-513,-21 0-896,0 0-1506,-20 0-2499</inkml:trace>
  <inkml:trace contextRef="#ctx0" brushRef="#br0" timeOffset="-145542.49">17587 3318 5381,'-40'20'6854,"40"-20"-6918,0 20 64,20 0 32,0 0 32,20-1-32,-21 21-32,21 0-544,1-20 63,-23 19 385,2 1 96,-20-20 32,21 19 288,-42-18 705,21-1 128,-38-20 1,17 19-482,-19-19-448,1 0-160,-21 0-64,40 0-160,-19 0-448,19-19-1314,20 19-1473,0-20-4389</inkml:trace>
  <inkml:trace contextRef="#ctx0" brushRef="#br0" timeOffset="-145260.48">18083 3219 12171,'-20'0'641,"20"20"-930,-19 0 225,19 19 224,-20 1 833,20 20-64,0-21-512,20 21-353,-1-1 0,1-19-64,0 0-321,21 0-607,-3-20-802,-17-20-2050</inkml:trace>
  <inkml:trace contextRef="#ctx0" brushRef="#br0" timeOffset="-144836.45">18381 3338 10281,'-20'-20'993,"1"20"-993,19 20 32,-20 0-32,20 0 192,0 19 225,20 1-321,-1-20-64,1 20 0,0-21 32,20 22-96,-1-41-32,1 19 64,19-19 64,-39-19 288,21 19 161,-21-41-33,-20 22-191,19-1-65,-19-20-32,-19 0-256,-1 21-224,-21-21-289,1 20 257,1 0 352,-1 0 128,1 20 384,-1 0 1,20 20-225,0-20-256,20 20 0,20 0 64,0 0 257,20 0 31,-1-1-63,1 1-289,-1-20-64,1 20-385,1-20-736,-2 20-1569,-19-20-4293</inkml:trace>
  <inkml:trace contextRef="#ctx0" brushRef="#br0" timeOffset="-144604.44">18818 3358 13773,'20'0'128,"0"0"801,19 0-225,-19 0-95,21 0-65,-23-20-736,2 20-1441,0 0-2339,-20-20-5701</inkml:trace>
  <inkml:trace contextRef="#ctx0" brushRef="#br0" timeOffset="-144432.43">18917 3259 10345,'-20'39'1057,"20"-19"737,0 0 224,0 20-993,20-20-801,-20 19-192,20-19-737,1 0-1344,-3 0-1923</inkml:trace>
  <inkml:trace contextRef="#ctx0" brushRef="#br0" timeOffset="-144071.41">19235 3239 14541,'0'0'1249,"0"0"-1601,0 0 384,-20 0 32,20 20 0,0-1 64,0-19-128,0 20-224,0 0-192,20 0-161,-20-20-224,20 20-352,-1-20 449,-19 0 383,0 0 225,0 20 64,0-20 224,-19 0 97,-1 20 832,0-20-32,20 19-641,-20 1-127,20-20-33,0 20-128,20-20 64,0 20 32,0-20-256,19 0-224,-19 0-352,20 0-193,-21 0-865,1 0-2337</inkml:trace>
  <inkml:trace contextRef="#ctx0" brushRef="#br0" timeOffset="-143832.4">19334 3099 14221,'20'0'-128,"-1"0"1025,1 21 96,21 18 128,-21-20 320,18 22-448,-17-1-513,19-1-127,-20 1-33,-1 20-224,1-21-32,0 1-448,-20 0-801,0-1-545,-20-18-1377,20-2-5573</inkml:trace>
  <inkml:trace contextRef="#ctx0" brushRef="#br0" timeOffset="-143652.39">19810 3338 15790,'41'20'1410,"-21"-20"63,39 0 65,-19 20-417,-1-20-321,1 0-703,-20 0-1026,-1 0-2050,1-20-3491</inkml:trace>
  <inkml:trace contextRef="#ctx0" brushRef="#br0" timeOffset="-143032.35">20288 3099 14221,'-20'-20'1537,"20"20"-672,0 0-480,20 0-129,19-20 224,1 20-63,-1-19-321,1 19-128,0-20 32,-1 20-160,1 0-353,-40 0-704,20 0-256,-20 0-577,-20 0 704,0 20 33,0-1 801,-19 1 416,39 0 128,-20 1 224,20-2 384,0 20 33,0-18-385,20 19-128,-1-20-63,1-1-65,20 21 32,-40-20 64,20-20 384,-20 20 449,-20-20 416,0 20-544,0-20-576,-19 0-257,19 0-257,-20 0-576,20 0-256,1 0-1345,-1 0-2499</inkml:trace>
  <inkml:trace contextRef="#ctx0" brushRef="#br0" timeOffset="-142793.34">20902 3000 13708,'-19'0'737,"-1"0"-705,0 20 609,0 0 320,20 19 224,0 2-256,0-2-545,0 1-192,0 0-64,0-1-96,20 1-416,0 0-545,0-20-160,19 0-1601,-19-1-4517</inkml:trace>
  <inkml:trace contextRef="#ctx0" brushRef="#br0" timeOffset="-142376.31">21220 3020 1249,'-19'0'14862,"19"0"-15022,-20 39 160,20-19 32,-20 21 96,20-22 32,0 20-64,20 2-224,0-1-321,-1-21 193,21 1-32,0 0-225,-1 0 33,1-20 64,-20 0 255,19-20 226,-19 20 63,-20-20 96,20 0-64,-20-19 32,-20 19-320,0-21-416,-19 2-834,-1-1 257,0 20 1377,-19 20 641,39-20-384,-19 20-449,19 20 32,20-20 192,0 20 289,20 1-1,19 18-191,1-20-161,-1 2-64,21-21-96,-21 20-128,1-20-160,19 0-417,-39 0-1185,0 0-4259</inkml:trace>
  <inkml:trace contextRef="#ctx0" brushRef="#br0" timeOffset="-142181.3">21657 3120 14862,'0'0'608,"20"0"-159,0 0 351,-1 0-640,1 0-63,20 0-482,-20 0-2818,-1-21-6118</inkml:trace>
  <inkml:trace contextRef="#ctx0" brushRef="#br0" timeOffset="-141805.28">22074 2980 15342,'0'0'577,"0"0"-289,0 0 96,-20 20-480,-19-20 256,19 20 64,0 0-224,-1-1 0,21 1-96,0 0 96,21 1 32,19-2-256,-22-19 32,23 20 96,-21-20 32,0 0 64,-20 0-128,0 0-225,0 0-31,0 0 192,-20 19 96,0-19 64,0 21 0,-1-1-64,42-20-65,-21 20 33,40-20-128,-20 20 192,19-20 128,1 0-64,-1 0-96,1-20-577,-20 20-2273</inkml:trace>
  <inkml:trace contextRef="#ctx0" brushRef="#br0" timeOffset="-141560.28">22232 2782 15887,'20'19'-65,"0"-19"33,20 19 449,19 22 736,-18-21 673,18 20-417,-19-1-672,19 1-321,-39 19-96,0-19-256,-1 0 33,-19-1-290,-19 2-575,19-1-514,-40-21-671,20 21-1763</inkml:trace>
  <inkml:trace contextRef="#ctx0" brushRef="#br0" timeOffset="-140198.19">14888 5524 11242,'0'0'256,"0"0"865,19-20 353,1 20-33,0 0-288,20 0-448,-1 0-577,1 0-64,-20 0-32,19 20-128,-19 0 192,-20 0-288,0-20-64,0 20 160,-20-1 64,0 1 64,1 0-32,-21 0 64,20 1 64,0-2 96,20-19-96,0 0-128,0 20 96,20-20 32,0 0-64,20 0-32,-1 0-512,1 0-545,-19 0-1217,-3 0-1890</inkml:trace>
  <inkml:trace contextRef="#ctx0" brushRef="#br0" timeOffset="-139642.16">15503 5524 6854,'19'-20'2178,"-19"20"-480,0-20 320,0 20-1058,-19 0-479,-1 0-257,0 0-160,0 20 96,-19-20 65,39 20 31,-20 0-160,20-20 0,0 20-32,0 0 0,0-20 0,20 19-32,-1-19-32,21 0-96,-20 0-32,19 0 32,-19 0 32,0 0 64,0 0 0,-20 0-32,0 0-96,-20 0 0,0 20 31,0 0 1,-19 0 96,19 1-32,0-2 32,20-19 64,0 20 33,0-1 63,20-19 0,0 0-32,19 20-32,1-20-32,1 0-32,-3 0-96,3 0-352,-21 0-801,-20 0-2371</inkml:trace>
  <inkml:trace contextRef="#ctx0" brushRef="#br0" timeOffset="-132426.75">3611 8127 3363,'0'0'2690,"0"0"-1377,0 0 994,0 0-353,-19 0-481,19 0-480,-20 0-417,0 20-351,0 0-65,0-1-64,-19 2 0,19 18-128,20 1 32,-21-20-64,21 0-128,21 19 96,-21-18-33,20-21 33,19 19 96,-19-19 128,0 0 65,0-19 63,19-2 32,-19 1 32,0-19 129,0 19 95,-20-20-31,0 1-225,20-1 32,-40-20-127,20 20-33,-20-19-96,0-1-64,0 0 96,1 1-256,-1 19 160,0 0 0,20 21 32,-20 19-128,0 0 32,20 0-32,0 19 192,0 21 64,0 20 0,0-1 160,20 20-224,20-19-32,-20 20-64,19-40 65,-19 19-130,20-19 1,-1 0 32,-19-20-256,21 19-64,-21-18-161,-2-2-512,-18-19-864,20 0-1955,-20 20-6982</inkml:trace>
  <inkml:trace contextRef="#ctx0" brushRef="#br0" timeOffset="-132102.72">2997 8723 13260,'-41'20'1313,"41"-20"-1377,0 0-96,21 0 1057,17 0 384,23 0-704,18 0-321,20 0-32,0 0 289,21-20 223,-1 20-319,19 0-257,-19 0-96,1 0 0,-21 0 0,0 0 64,-40 0-288,2 0-224,-41 0-417,-20 0-897,-20 0-1985</inkml:trace>
  <inkml:trace contextRef="#ctx0" brushRef="#br0" timeOffset="-131618.72">3234 9200 11723,'-79'40'3042,"39"-1"-3266,1-19 160,19 20 160,0-20 481,-1 19-33,21 2-383,0-22-97,21 1-32,-1 0 128,20-20 128,-21 0-64,21 0 65,0-20-65,-21 0 0,21-20 0,-20 1 0,0-21 97,-20 20-385,0-19 128,0-1-64,-20 0 64,0 1-224,0 19-129,0 1 65,1-1 544,19 20-320,-20 20-128,20 0-64,-20 20 0,20 20 416,0-1 193,20 21-1,0-21 64,-1 21 1,21 0-33,-20-1-416,19-19 32,-19 0-160,21-20-448,-3-1-577,3 1-545,-21-20-2498</inkml:trace>
  <inkml:trace contextRef="#ctx0" brushRef="#br0" timeOffset="-131107.68">3730 9061 14541,'-20'0'192,"1"-20"-480,-1 20 544,0 20-95,0-20 31,0 39-32,20-18-32,-19 38 96,19-19 353,19 0-193,21-1-288,0 1-32,-1-20 32,22 0 65,-3-20 31,3 0 0,-2 0 32,0-20-192,-19-20 32,0 20-64,-40-19 32,19 19 0,-38-20-32,-1 20-352,-40-20-385,1 21-256,0-2-224,-2 21 1185,3 0 449,-3 21-257,22-2 32,19 1 96,20 20 32,0-20 129,20 20 223,19-21-191,22-19-225,-3 20-32,22-20-160,-20-20-544,-1 20-737,-19-19-3460</inkml:trace>
  <inkml:trace contextRef="#ctx0" brushRef="#br0" timeOffset="-130429.63">4684 8365 13324,'-21'0'2338,"1"0"-1217,20 0-96,20 0 96,1 0-320,37 0-513,-17 0-95,18 0-129,1 0-32,-21 0-64,1 0-449,1 0-544,-41 0-384,18 0 256,-36 0 192,-3 0-1249,1 0 1473,-20 21 801,21-21 160,-1 19 129,0 1 383,20 19 97,0 2 32,0-2-192,20 1-321,19-1-224,-19 1-64,20 0-32,-19-20 0,-3 20 64,-18-20 321,0 0 127,-18-1 65,-3 1-193,-19-20-192,-19 20-288,19-20 0,1 0-288,-1 0 32,-1-20-417,23 20-1057,-2-20-2306</inkml:trace>
  <inkml:trace contextRef="#ctx0" brushRef="#br0" timeOffset="-130190.63">5259 8464 16239,'-20'0'1153,"20"0"-1281,-19 21 576,-1-1 289,0-1 0,0 41-289,-1-21-256,21 22-32,21-2-192,-21-19-32,40-1-256,-20 1-385,19-20-95,1 0-353,-1 0-1090,1-20-3650</inkml:trace>
  <inkml:trace contextRef="#ctx0" brushRef="#br0" timeOffset="-129794.59">5538 8584 12107,'0'0'3587,"0"0"-3907,-20 20 352,20 20 352,-20-21 225,20 21-129,20 20-287,0-20-161,-2-21 0,23 21-32,-1-20-160,-1-20-33,21 0 129,-21 0 64,-19-20 0,20 0 64,-21 0 97,-19-19 127,0 19-192,-19-20-160,-1 20-128,-20-20-257,1 21 193,-1-2 288,0 2 32,1 19 256,-1 19 65,19 2-193,3-2-192,18 2 96,18-2 64,3 1-64,19-20 0,-1 20-64,21-20-320,-21 0-96,1 0-513,0 0-1089,-1 0-2146,-19 0-5157</inkml:trace>
  <inkml:trace contextRef="#ctx0" brushRef="#br0" timeOffset="-129542.58">5775 8345 13132,'40'20'993,"-20"1"32,19 18 961,2 0-353,17-18-191,-17 18-513,-2 21-545,1-21-96,0 1-128,-1 20-64,-19-20-64,-20 19-96,0-19 64,0 0-96,-20-1-320,0 1-513,-19 0 128,-1 0-128,20-20-320,-19-1-3459</inkml:trace>
  <inkml:trace contextRef="#ctx0" brushRef="#br0" timeOffset="-127039.44">6767 8803 11530,'0'-20'97,"20"0"127,1 0 865,-1-20-321,0 21-159,-2-21-161,23 0-159,-21 20 63,0 0 385,-1 0-97,1 0-544,-20 20-96,0 20 97,0 0 191,0 0-256,20 0 32,-20 20-64,0 0 0,20-21 0,0 1 0,-20-20 64,20 20 128,-1-20 289,-19 0-129,20-20-32,-20 20 193,20-20-65,-20 1-192,21-2 1,-21 2-33,20-2-224,-20 2 0,0-1-384,0 20-513,0 0-353,0 0-864,0 0-2306</inkml:trace>
  <inkml:trace contextRef="#ctx0" brushRef="#br0" timeOffset="-126649.41">6887 9061 12716,'0'20'4836,"0"-20"-4868,0 0 128,0-20 609,20 0-545,-20 0-128,20-20-32,0 21 0,-1-2-32,1 2 32,0 19 0,-20 0-96,0 0 0,0 0 96,20 0 192,-20 19-32,0 2 32,20-2 1,0 1-161,-20 0 224,19 0-32,21-20 128,-19 0 321,-1 0-32,-2-20-65,2 0-192,1 0-255,-1 1 479,-20-2-352,0 2-256,0-1-32,0 0-224,0 0-384,0 20-449,0 0-513,0 0-640,0 0-2755</inkml:trace>
  <inkml:trace contextRef="#ctx0" brushRef="#br0" timeOffset="-125790.36">8713 7829 11498,'-19'0'1730,"-1"0"-128,20 0-353,20 0-256,-1 0 320,21 0-448,19 0-513,2 0-192,-2-20-128,1 20 0,-1 0-256,0-20-288,-19 20-321,-20-20-384,-20 20-961,0 0-1250,-20 0-1697</inkml:trace>
  <inkml:trace contextRef="#ctx0" brushRef="#br0" timeOffset="-125603.35">9091 7809 2081,'-80'59'3748,"61"-39"-1218,-1 20-928,20 19-417,0-18-224,0-2-288,20 21 127,19-40-191,-19 19 96,0 1 256,0-20 63,-20 0-63,0 0-192,-20-20-128,0 20-225,0-20-352,-19 0-64,-1 0-160,-1 0-64,3 0-481,17 0-544,21 0-1121,0-20-2339</inkml:trace>
  <inkml:trace contextRef="#ctx0" brushRef="#br0" timeOffset="-125373.34">9508 7888 15662,'19'0'417,"-38"0"-513,19 20 864,-20 20 33,0-1 320,0 2-256,20 18-481,-20-19-159,20 19-225,0-19-32,20 0-161,0-20-607,0 20-482,0-40-511,19 19-2051,-19-19-4996</inkml:trace>
  <inkml:trace contextRef="#ctx0" brushRef="#br0" timeOffset="-124962.32">9845 7968 14765,'-39'19'1218,"-1"22"-1218,19-22 96,21 21 544,-20 20 33,20-21-481,41 1-160,-21 0-128,19-20-64,21 0 96,-1 0-64,1-20-161,-1-20 161,-18 0 192,-3 0 33,3-20 159,-21 0 0,-20 1-160,-20-1 0,-1 0-96,-19 1 0,1-2-32,-21 2 32,21 19 32,-21 20 64,1 0 32,19 20 161,21 0-65,-1-1-64,0 22 0,40-22 32,0 1 33,19 0-1,21 0-96,-1 0 32,0-20-192,1 0-224,-21 0-481,1 0-608,1-20-1922,-2 20-7527</inkml:trace>
  <inkml:trace contextRef="#ctx0" brushRef="#br0" timeOffset="-124759.3">10361 8087 13644,'60'0'801,"-41"0"801,21 0-289,-20 0-352,19 0-385,2 0 1,-21 0-513,0 0-320,-2-20-577,-18 20-544,0 0-1378,0-20-2146,0 1-3811</inkml:trace>
  <inkml:trace contextRef="#ctx0" brushRef="#br0" timeOffset="-124615.3">10539 7948 6213,'0'60'5830,"0"-21"-5157,0 1 1120,0 0-31,20 0-897,-20-21-737,21 21-577,-1-20-640,0-20-1537,-2 20-3332</inkml:trace>
  <inkml:trace contextRef="#ctx0" brushRef="#br0" timeOffset="-124284.28">10936 8028 15919,'20'-20'1377,"-40"20"-929,20 20 449,-19-20-352,-1 19-33,0 1-384,0 0-64,20 0 0,0 20-96,0-20 160,20-1-128,0-19-32,0 21-96,-1-21 192,1 0-192,-20 0-160,0 0 256,0 0-128,0 0-96,0 0-33,-20 19 353,20 1-160,0-20 192,0 20-160,20 0 128,-20 0-128,41 0 0,-21-20-416,18 0-449,3 0-32,-2 0-32,-19-20-2754</inkml:trace>
  <inkml:trace contextRef="#ctx0" brushRef="#br0" timeOffset="-124060.26">11195 7829 16655,'79'59'609,"-39"-19"640,-1 0 321,-19 20 191,21-21-768,-21 21-576,-20-1-321,0-19-289,0 0 1,-41 20-64,21-21-609,-18-18-96,-23 18 128,22-19-768,-1-1-3236</inkml:trace>
  <inkml:trace contextRef="#ctx0" brushRef="#br0" timeOffset="-123677.24">11890 8246 9128,'-41'0'5894,"23"0"-5670,18 0 1281,0 0-512,18 0 321,2 0 159,21 0-1153,-3 0-256,23 0-704,-2 0-866,1-20-1056,-21 20-10699</inkml:trace>
  <inkml:trace contextRef="#ctx0" brushRef="#br0" timeOffset="-123115.21">12604 7888 13708,'-20'-20'1506,"20"20"-1474,0 0 352,20 0 161,-20-19 159,41 19-31,-3-20-481,3 20-192,-3-20-96,3 20-512,-1 0-545,-20-20-545,-20 20-384,0 0 865,0 20 993,-20-20 128,0 20 96,0 0 256,-21 19 320,23-19 257,18 20 32,0 20-257,0-21-287,0 1-193,18 0 0,3 0 0,-1 0-64,0-1-64,0 1 385,-20-20 255,0 0 225,-20-20-353,0 0-223,-21 0-161,3 0-64,-3 0-160,3-20-289,-3 20-287,21-20-770,0 20-2369,40-20-5318</inkml:trace>
  <inkml:trace contextRef="#ctx0" brushRef="#br0" timeOffset="-122882.2">13240 7849 16527,'-20'0'673,"0"19"-289,-1 1 513,3 20 96,-2 0-128,0 20-449,20-21-256,0 1-128,0 20-32,20-20-128,18-1-128,3-19-385,-1 20-191,19-40-738,-19 20-1088,19-20-1731,-18-20-4259</inkml:trace>
  <inkml:trace contextRef="#ctx0" brushRef="#br0" timeOffset="-122531.18">13596 8008 13484,'-20'-21'865,"2"21"-833,-2 0 513,20 41 512,-21-22 96,21 21-545,0 20-351,21-21-161,17 1-96,3 0 32,-1-20-128,19 0 32,-19-20 128,19 0 0,-19 0 0,-1-20 32,-19-20 320,0 1 65,1-1-129,-21 0-192,-21 0-384,1-19-321,-18 18 33,-3 2 256,-18 19 192,-1 20 320,21 0 128,-1 0-31,20 40-161,20-21 96,0 2 0,20-1-64,20 19-95,-1-19-65,1 0-417,19 0-319,-19-20-417,-1 0-1153,1 20-4068</inkml:trace>
  <inkml:trace contextRef="#ctx0" brushRef="#br0" timeOffset="-122379.18">14093 8087 11627,'40'0'1985,"0"0"-896,-1 0 193,1 0-193,-20 0-481,19 0-672,2 0-2210,-21 0-5413</inkml:trace>
  <inkml:trace contextRef="#ctx0" brushRef="#br0" timeOffset="-121990.15">14570 8028 13869,'39'-20'1505,"-19"20"-832,0 0 1345,-20-21-1282,0 21-63,0 21-609,-40-21-288,21 20 64,-21-1 96,20 1 96,0 0-64,20 0 32,0 20-129,20-20 129,0-20-32,0 19-64,0 2 0,19-21 0,-39 0 32,20 19-128,-20-19-224,0 0-97,0 0 289,-20 0 160,0 20 64,1-20 0,19 20 32,-20 0 0,20-20 32,0 20 96,20-20-128,19 20 0,-19-20-192,20-20-224,-1 20-1218,2-20-2786</inkml:trace>
  <inkml:trace contextRef="#ctx0" brushRef="#br0" timeOffset="-121752.13">14807 7789 11851,'61'0'1377,"-22"20"513,1 20-545,0-1 0,-1 21 129,1 0-385,-1-1-545,-19 1-352,-20-1-127,0-19 31,-20 20-128,1-20-161,-21-21-287,0 22-289,1-22-352,-1 1-929,-19 0-3523</inkml:trace>
  <inkml:trace contextRef="#ctx0" brushRef="#br0" timeOffset="-121002.09">9071 8743 11723,'-20'0'1217,"20"0"128,0 0-480,0 0-193,0 0-63,20 0 64,0-20-257,19 20-256,1 0 0,19 0-128,2-20 32,18 20-64,20 0 33,0-19-66,21 19 98,-1 0-33,39 0-64,0-21 64,2 21 64,38 0 128,1 0-64,-1 0-64,1 0-32,19 0-64,1 0 0,-1 0 0,20 0-96,-20 21 96,21-21-288,-20 0 512,-1 0-256,19 0 32,-18 0 64,0 0-64,-21 19 64,0-19-160,1 0 64,-21 0-64,-18 0 96,-22 0-64,1 20-64,-39-20-96,-1 0-33,-40 0-191,1 0-577,-40 20-1281,-1-20-1954</inkml:trace>
  <inkml:trace contextRef="#ctx0" brushRef="#br0" timeOffset="-120446.06">11691 9100 11659,'-20'0'3203,"0"0"-3171,20 0-32,0 0-32,20 21 128,0-21 192,20 0 0,-1 19-96,1 1 1,-1-20 127,2 20-64,-1 0-224,-22 20 0,-18-20 0,0-1 96,-18 21-64,-2-20 32,0 20 65,-21-21 223,23 1-96,-3 1 129,1-2-225,20 1-32,0-20 32,20 20 96,1-20-191,17 0-1,3 0-417,-3 0-383,3 0-834,-1 0-2113,19 0-6567</inkml:trace>
  <inkml:trace contextRef="#ctx0" brushRef="#br0" timeOffset="-120006.03">12803 9220 15983,'40'-40'896,"-20"20"-703,-20 20 447,0-20-512,-20 40 257,-20-20-289,-19 20-96,18 0-32,1 20 64,1-1-32,-1-19-32,40 0 0,-20 0 0,40 0 128,0 0-96,0-1-32,19-19 128,1 0-64,19 0-128,-18 0-417,-21 20 1,0-20-161,-20 0 97,0 21 480,-20-21 352,0 19 320,0 1 161,-1 0-32,3-1-65,18 2 33,0-1-321,0 0 33,39 0-161,1-20-32,0 0-64,19 0-128,0 0-160,-19 0-545,1 0-1024,-3 0-1602,3 0-10667</inkml:trace>
  <inkml:trace contextRef="#ctx0" brushRef="#br0" timeOffset="-119653.01">15919 8862 18449,'20'0'-1153,"-20"0"-993,20 0-1730</inkml:trace>
  <inkml:trace contextRef="#ctx0" brushRef="#br0" timeOffset="-115642.78">8733 10393 12363,'20'-21'2563,"-20"21"-2339,0 0 673,-20 0-225,-19 0-640,-1 0-32,-20 21-64,1-21-96,18 39 192,-18-19 160,39 0-64,-19-20 1,39 20 31,0-1 128,0 2-32,19-2 161,1-19-257,21 20 0,-3-20-64,-18 21 32,21-21-96,-21 19 0,-20 1 0,0 0-32,-20-1-32,0 2 32,-1-1 32,-17 19-32,18-19 32,-1 0 0,21 0 32,0 0 129,21-20 127,-1 19-32,18-19-128,3 0-224,-2 0 160,1 0-512,-20 0-385,0 0-800,0 20-1859,-20-20-5380</inkml:trace>
  <inkml:trace contextRef="#ctx0" brushRef="#br0" timeOffset="-114537.72">9190 10532 9577,'-20'0'576,"20"0"1026,0 0 1408,0 0-1280,0 0-513,0 0-256,0 0-64,20 0-160,-1-21-33,1 21-255,0 0-65,21 0-160,-3-19-192,-17 19 32,-1 0-352,0 0-673,-2 0-672,-18 0-930,-18 19-3106</inkml:trace>
  <inkml:trace contextRef="#ctx0" brushRef="#br0" timeOffset="-114387.71">9150 10651 11851,'-20'40'1153,"40"-40"-481,0 0 1635,0 0-450,19 0-768,1 0-576,-1-21-449,2 21-641,-21-19-1344,0 19-3781</inkml:trace>
  <inkml:trace contextRef="#ctx0" brushRef="#br0" timeOffset="-113881.68">9806 10333 14285,'0'39'545,"0"-18"-513,0 18 160,19 1 929,-19-1-513,0 1-319,20 20-225,-20-1-160,0-18-545,0-2-608,20-19-1185,-20 0-417,20 0-1345</inkml:trace>
  <inkml:trace contextRef="#ctx0" brushRef="#br0" timeOffset="-113579.68">10162 10532 11947,'-40'19'160,"40"22"-544,0-22 704,0 21 929,0 0-256,20-20-737,0 19-32,21-19 161,-2-20 95,1 20-31,19-20-193,-19 0-128,0-20 0,-1 0-32,-19 0-32,0-19 0,-20 18-64,-20 2 0,-20-1-32,1-19 32,-1 18 0,-19 21-64,19-20 32,20 20-256,-1 0-1410,21 0-3138</inkml:trace>
  <inkml:trace contextRef="#ctx0" brushRef="#br0" timeOffset="-113297.65">10600 10313 14381,'0'0'961,"0"0"-993,20 0 1473,-2 0-352,3-20-640,-21 20-353,40 0-320,-20 0-353,-20 0-352,19 0-1089,1 0-3074</inkml:trace>
  <inkml:trace contextRef="#ctx0" brushRef="#br0" timeOffset="-112821.63">11155 10094 12171,'0'0'641,"0"0"416,-20 0 704,20 0-1344,-19 21-321,-1-21 64,20 19-32,-20 1 160,20 0 65,0-1 31,0 2-224,20-1 64,-20-20 33,20 19-33,-1-19-32,1 0-32,0 0-64,20 0 0,-1 0-96,-19 0-64,20 0 32,-1 0 0,-19-19-448,-20 19-513,20 0-641,-20 0-1857,-20 0-4292</inkml:trace>
  <inkml:trace contextRef="#ctx0" brushRef="#br0" timeOffset="-112553.61">11274 10154 9224,'0'39'2403,"0"-18"-1827,20-1 897,-20-1 97,0 21-769,0-20-641,0 20-224,0-21-929,0 21-2082,0-20-4644</inkml:trace>
  <inkml:trace contextRef="#ctx0" brushRef="#br0" timeOffset="-111595.55">9825 11108 5028,'-19'0'5766,"19"0"-5606,0 0 609,0-20 1184,19 20-319,1 0-449,0 0-288,20-19-256,19 19 191,20 0-159,0 0-353,20 19-192,21-19 33,19 0-129,-19 0-32,18 0 32,1-19 0,1 19-32,-22-21 0,-18 21 32,-21-20-321,0 20 33,-20 0 256,2-19-672,-41 19-161,-1 0-801,-19 0-3234</inkml:trace>
  <inkml:trace contextRef="#ctx0" brushRef="#br1" timeOffset="-104446.14">8674 9299 9160,'0'0'1313,"0"0"-159,0 0-162,0 0-159,0 0 384,0 20-224,0-20-608,20 20-193,-20-20 0,0 20 64,0 19-128,0-19 97,0 1-97,19-2-64,-19 1 0,0 19 0,0-39 32,0 21-32,0-1 32,0-20 32,20 20 32,-20-20 33,0 0-65,20 0-32,0 20-32,19-20 32,-19 0 0,21 0 0,-3 19 0,3-19 0,-1 0-128,19 21 64,0-21 64,1 0 1,-1 0-97,2 0 96,18 0-64,0 0 32,0 0-64,20 19 96,-18-19-32,18 0-32,0 20-32,0-20 0,1 20 96,-21-20-96,20 20 0,-20-20-224,20 20 480,0 0-224,1-20-32,-1 0 32,0 19-32,0-19 64,-20 0-128,21 0 160,-20 0-96,-1 20-32,0-20 96,21 20 0,-21-20 0,1 20 32,-1-20 129,0 20-33,0-20 64,0 0-64,-18 20-64,-2-20-64,21 0-64,-21 0 64,-18 0-96,18 0 161,0 0-258,1 0 161,-1 0 33,1 0-130,-1 0 1,0 0 96,2 0-32,18 0-32,-19 0 32,-1 0-32,20 0 161,-18 19-258,18-19 33,0 0 32,-20 21 0,21-21 96,-1 0 64,0 0-160,0 19 160,2-19-192,18 0 128,-20 0-64,21-19 96,-21 19-160,20 0-32,0 0 32,0-21 160,1 21-192,-21 0 0,20 0 0,-19 0-97,20 0-31,-21 0 0,0-19 64,20 19 96,-20 0 64,0 19 128,2-19-192,-22 0 160,1 0 0,-1 0 128,-39 0-64,19 0 32,-19 0-96,-20 0-96,20 0 64,0 0-64,-20 0-96,21 21 0,-3-21 96,2 0 32,1 0-32,-1 0 96,0 0 0,-2 0 64,3 0-96,-21 0 64,20 0 32,-20 0 1,0 0 95,0-21-224,20 21 0,-20 0-64,0 0 32,0 0 0,0 0 32,0 0-96,0 0 96,0 0 0,0 0 32,0 0 32,0 0 128,0 0 320,0 0-351,0 0 127,0-19-96,0 19-128,0-20 160,0 0 32,0 0 1,0 0-65,0 0-96,0 1-32,0-21-128,-20 0-32,20 20-545,-20-20-1441,-19 1-1697</inkml:trace>
  <inkml:trace contextRef="#ctx0" brushRef="#br1" timeOffset="-99764.88">3096 9757 8167,'0'0'1185,"-20"0"-896,20 0-225,0 0 1185,0 0 320,-20 0-448,20 0-640,0 0-97,0 0 353,0 0 256,0 0-288,0 0-257,20 0 0,-20 0-63,0 0-161,0-20 32,20 20-128,-20 0-64,19 0 225,21 0-321,0 0 64,-1 0-64,40 0 128,2-20-128,18 20 128,0 0-160,0 0 64,21 0 32,-21 0 128,19 0-256,1 0 192,1 0-96,-21 0 0,0 0 64,-40-20-320,1 20 448,-19 0-1473,-23 0-2947</inkml:trace>
  <inkml:trace contextRef="#ctx0" brushRef="#br1" timeOffset="-97604.75">15423 3358 480,'0'0'4708,"0"0"-8199</inkml:trace>
  <inkml:trace contextRef="#ctx0" brushRef="#br1" timeOffset="-97193.73">15423 3358 3331,'20'-20'1601,"0"20"321,-20-20 256,0 20-1826,0 0-320,20 0-128,-20 0-416,0-20-129,20 20 257,-20 0 384,0-20 0,19 20 0,-19 0 288,0-19 225,0 19-225,0 0 256,0 0 225,0 0 576,0 0-127,0 0-802,-19 0-352,19 19-64,-20-19-32,0 20 32,0 0-96,0 0-64,20-20 160,-19 20-32,-1 0 64,0 0-64,0-20 32,20 19-289,0-19-1248,0 20-2146</inkml:trace>
  <inkml:trace contextRef="#ctx0" brushRef="#br1" timeOffset="-96854.71">15582 3219 3523,'0'20'-993,"0"-20"1794,0 0-1,0 0 418,0 0-193,0 0-545,0 0 289,0 20 896,-20-20-640,20 19-416,-20 1-417,-19 0-128,19 0 160,0 0-64,0 0-95,0-20-98,20 20-735,-19-20-898,19 0-2818</inkml:trace>
  <inkml:trace contextRef="#ctx0" brushRef="#br1" timeOffset="-89719.3">12049 10670 3747,'19'21'8488,"1"-21"-8168,20 0 577,-1 0 673,1 0-481,19 0-577,2-21-352,-22 21-31,21 0-65,-1 0 0,-19 0-32,-20 0-96,-1 0-257,1 0-864,-20 0-2306,0 0-5734</inkml:trace>
  <inkml:trace contextRef="#ctx0" brushRef="#br1" timeOffset="-89373.28">12248 10511 10826,'0'0'640,"0"0"-63,0 0 1889,-20 21-736,-1-21-1442,1 19-192,-19 1-32,-21 1-64,21-2 32,-1 1 0,20 0 0,0-20 0,-1 19 32,21 2-64,0-21 0,21 20 33,-1-1-1,0 1 0,20 0-96,-1 0-97,21 0-63,-21 0-96,2-1-641,-3 1-2979</inkml:trace>
  <inkml:trace contextRef="#ctx0" brushRef="#br1" timeOffset="-86415.11">18858 7272 9961,'0'0'576,"-20"0"-383,20 0-225,0 0 256,20 0 513,-20 20 416,0 0-289,19 0-159,-19 20-32,0-21-33,20 21-287,-20 0-97,0 19-64,20 2-64,-20-2-64,20 1 0,1-1-32,-21 21-64,18-1 96,-18 21 33,20-1-33,-20 0-64,0 1 32,0 19 320,0-20 96,0 1-255,20-1 191,-20 20 64,0 0-159,0-19 31,21 19-416,-1-20 416,-20 20-288,18-20 64,3 1 64,-1 0-96,-20 19 1,20-20-1,-20 1 32,20-1 32,-20 1-32,0-21-32,0 1 64,0-1-64,0 0-96,0-19-96,0-1-160,0-18-353,19-2-768,-19-19-1666,20 0-9033</inkml:trace>
  <inkml:trace contextRef="#ctx0" brushRef="#br1" timeOffset="-84423">19652 7829 6566,'-20'0'7303,"20"0"-6503,0-20-511,20 20 575,0 0 386,19 0-65,21-20-416,-1 20-449,0 0-32,2-20 32,-2 20-95,1 0-161,-21-20-32,1 20-96,-1 0-353,-19 0-672,-20 0-160,0-19-769,0 19-1569,-39 0-2147</inkml:trace>
  <inkml:trace contextRef="#ctx0" brushRef="#br1" timeOffset="-84184.98">20009 7769 1761,'-79'20'2434,"58"0"-672,1 0-769,2 19-192,18-19-577,18 20 224,2 0 449,21 0 128,-2-1-544,-19 1-161,20 20 161,-20-21 255,-1 1 161,1 0-96,-20-20-193,0 20-95,-20-40 31,-19 19 65,19-19-65,-39 0-191,19 0-225,-1 0-160,-18-19-288,39-1-129,-19 20-448,39-20-1153,-20 20-1537,40-20-4709</inkml:trace>
  <inkml:trace contextRef="#ctx0" brushRef="#br1" timeOffset="-83854.97">20466 7849 13196,'0'-40'1505,"20"20"-768,-20 20 416,0 0-416,0 0-513,0 20-96,-20 0 0,20 0-64,0 39 97,-20-19 95,20 20 0,-20-21-192,20 21 32,0-20 32,20 20-160,-20-21 0,20-19-32,0 20-352,-1-40-161,1 20-736,0-20-2018,0 0-5766</inkml:trace>
  <inkml:trace contextRef="#ctx0" brushRef="#br1" timeOffset="-83392.94">20843 7948 14029,'0'-20'769,"0"0"-705,0 20 32,-20 0 0,20 0-64,-21 20-32,3 0-32,-2 19 32,20 21 0,-20-20 32,20 20-32,20 0 32,0-21-32,-2 1 32,23-20 0,-1 0 32,-1-1 224,21-19 417,-21-19-32,1 19-97,1-40-160,-23 20-31,2-20-1,-20 0-192,0 1-160,-20-1-64,2 0-256,-23-19-192,-19 38 95,21 2 353,-21-1 160,21 20-96,-1 20-32,19-1-192,21 22 256,0-22 64,21 21-96,19 0 32,-1-20-64,1 0-128,19 20-96,-19-40-288,1 19-641,-3-19-1090,-18 0-2785</inkml:trace>
  <inkml:trace contextRef="#ctx0" brushRef="#br1" timeOffset="-83168.93">21359 8087 16399,'0'20'513,"20"-20"-449,0 0 1153,19 0-256,-19 0-385,21 0-448,-3 0-256,-18 0-544,21 0-706,-23 0-2209,-18 0-10250</inkml:trace>
  <inkml:trace contextRef="#ctx0" brushRef="#br1" timeOffset="-82982.92">21458 7948 11306,'20'39'2370,"-20"2"-1248,0-22 607,0 21-95,0 0-673,0 0-737,0 0-224,0-21-417,21 1-800,-21 20-1762,18-40-11530</inkml:trace>
  <inkml:trace contextRef="#ctx0" brushRef="#br1" timeOffset="-82592.89">21895 8047 18257,'59'-19'1153,"-59"-1"-256,21 20 448,-21 0-768,-21 0-417,1 20-160,-19-1-32,19 1 0,-20 20-161,40-20-63,-20 0-320,20 0 223,0-1 225,20-19 0,0 21-160,0-21-32,-20 0 127,20 19 97,-20-19-96,0 0 32,0 0 32,-20 0 32,0 0 32,0 20 160,20 0 0,0 0-64,0-20 32,0 20-64,0 0-64,20-1 32,20-19-192,-1 20-33,2-20 33,-1 0-577,-22-20-736,3 20-1250,-1-19-1761</inkml:trace>
  <inkml:trace contextRef="#ctx0" brushRef="#br1" timeOffset="-82353.88">22074 7849 14669,'20'0'385,"19"0"704,-19 19 1057,20 1-609,-20 20-416,19 0-448,1 20-289,-20-1-63,-1 1 95,1 0-352,-20-1-64,0 1-96,0 0-128,-20-21-129,-19-19-95,19 20-193,0-40-704,0 20-865,1-20-3748</inkml:trace>
  <inkml:trace contextRef="#ctx0" brushRef="#br1" timeOffset="-81921.86">22629 8226 13196,'20'-19'1698,"-20"19"-481,20-21 320,20 21-256,19-19-384,-18 19-288,18-20-321,1 20-416,-21 0 64,1 0-641,-20 0-1120,19 20-994,-39-20-2274</inkml:trace>
  <inkml:trace contextRef="#ctx0" brushRef="#br1" timeOffset="-81408.83">23364 7868 11723,'-21'-19'1345,"3"-1"-929,18 20 801,18-20-63,3 20-354,-1 0-383,0 0-353,19 0-32,1 0-385,0 0-800,-20 0-1986,-1 0-2722</inkml:trace>
  <inkml:trace contextRef="#ctx0" brushRef="#br1" timeOffset="-81186.81">23523 7809 2466,'-20'20'6470,"0"-20"-6374,20 20 352,0-1 1154,0 1-545,0 0-577,20 20-351,20-1-129,-21 2 0,21-2 32,-19 1 0,-1 0 64,-2-1 544,-18 1 770,-18-20-97,-23 0-416,21 0-225,-19 0-383,-1-20-257,0 0-64,1 0-449,19-20-800,-20 20-1506,40-20-4195</inkml:trace>
  <inkml:trace contextRef="#ctx0" brushRef="#br1" timeOffset="-80932.8">23959 7908 14477,'20'-40'256,"-20"40"-224,-20-19 961,20 19 128,-19 19-160,19 1-224,-20 20-128,20 0 127,-20 0-191,20 19-353,0-19-192,20 20-224,0-1-321,-1-19-159,1 0-546,0-1-831,0-19-1923,19 1-7559</inkml:trace>
  <inkml:trace contextRef="#ctx0" brushRef="#br1" timeOffset="-80573.78">24257 8028 10217,'0'-41'5541,"0"41"-5188,-19 21 544,-1-1 576,0-1-576,0 21-545,20 0-352,0 0 96,0 19-128,20-19-128,0 0-192,19-20 160,1 19 160,-20-39-65,19 0 1,1 0 160,-20 0-64,0-20-32,1-19-96,-21 19-192,0-20-641,-21 1-416,1-1 992,0 0 866,-20 0 224,21 20-129,-1 0 65,0 20-193,0 0-256,20 20-96,-20 0-96,40 0-416,0 0-673,0 20-737,19-21-1505,-19 2-2723</inkml:trace>
  <inkml:trace contextRef="#ctx0" brushRef="#br1" timeOffset="-80334.76">24495 7908 15630,'41'-20'865,"-21"20"320,19 20 993,1 0-448,-1 0-609,1 19-576,0 21-321,-1-20-160,-19 20-32,0 0-128,-20-1-385,-20-19-31,0 19 31,-19-19-544,-1 0-448,-19-21-97,-1 2-1633,1-1-10313</inkml:trace>
  <inkml:trace contextRef="#ctx0" brushRef="#br1" timeOffset="-79699.73">19930 8902 13516,'0'0'2178,"0"0"-1569,20 0-97,0 0 225,19 0 288,1-20-64,39 20-416,0 0-161,2 0-128,37-20 96,41 20-127,20 0-97,39 0-64,21 0-64,18 20 64,21-20-32,19 0-32,1 20 0,20-20-192,-20 20-161,-60-1 161,-39 2 192,-40-2 0,-21-19 32,22 20-32,-2-20 64,21 20 0,-40 0-32,-20-20 32,-19 0-96,-41 20 0,1-20-736,-60 0-738,0 0-704,-20 0-4708</inkml:trace>
  <inkml:trace contextRef="#ctx0" brushRef="#br1" timeOffset="-79144.7">22371 9359 15598,'21'0'833,"-1"0"-737,-20 0 256,-20 0-159,-21 0-33,-18 20-32,19-1-160,-19 1 0,-1 20 64,41-20 0,-1 0-32,0-1 0,40 2 0,0-1 32,19-20 0,1 20 0,-1-20-32,21 20 32,-40-20 0,-1 19-32,1 2 32,-20-2 32,-20 1 64,-19 20 0,19-20-31,-20 19 255,40-19-192,0 0 32,20 0 385,0 0 127,20-20-95,19 0-225,0 0 1,2 0-129,-22 0-224,1 0-609,-20 0-928,-20 0-2595</inkml:trace>
  <inkml:trace contextRef="#ctx0" brushRef="#br0" timeOffset="-75357.48">16852 8922 13773,'0'0'768,"0"0"-544,20 0 641,1 0 384,-1 0-31,18 0-386,23 0-575,-2 19-97,20-19-224,1 21 128,-21-2 0,20-19 0,1 0-96,0 0-32,-21 0-160,-19 0-257,-1 0-480,-19 0-352,-20 0-1410,-20 0-1473</inkml:trace>
  <inkml:trace contextRef="#ctx0" brushRef="#br0" timeOffset="-74975.46">17150 8684 9993,'20'0'641,"-40"19"-513,1-19 128,-1 20 385,-20-20 159,-19 20-447,19 0-257,-19 0-64,-2 0 640,2-1 578,-1 1-290,21 0-447,-1 0-193,20-20 33,1 20-1,19-20-96,0 20 0,19-1 97,21 2-97,19-2-32,1 21 0,-1-20-95,22 20-129,-22 0 0,20-21-353,-19 21-287,-21-20-321,1 20-897,-20-20-2402</inkml:trace>
  <inkml:trace contextRef="#ctx0" brushRef="#br0" timeOffset="-69333.13">19790 7391 15054,'-39'0'192,"19"0"-32,40 0-160,-20 20-32,20 20 32,19 0 64,2-1-32,17 22 0,22-2 64,0-19 225,-1 39 223,41-19-63,-21 19-33,39 0 0,-19 1-95,21 20-193,-2-1 64,21 0-128,-19 0 160,18 21-224,0-20 65,2 19 31,18-20 0,0 20 32,2 0-32,-1-19 32,-21 19-64,1-20 225,0 1 159,19 19-192,-19-20-95,-39-19-1,-2-1-64,-38-19 0,20 0-96,-1 0-32,0-1-96,20 1 32,-1-1-160,-37-19-161,-2-20-255,-20 20-193,-19-21-384,-20-19-897,-1 0-3588</inkml:trace>
  <inkml:trace contextRef="#ctx0" brushRef="#br0" timeOffset="-68691.11">23702 7451 6982,'20'0'449,"-20"0"191,0 0 1058,-20 0-161,20 20-31,-21-20-385,1 20-192,2 19-33,-23-18-95,1-2-256,-19 21-225,-1 20-192,-19 0-128,-21 39 32,-19 0 0,20 20 0,-19 1 0,-1-1 0,19-19 64,1 19 32,19-20 321,-20-19 192,1 19-1,0 0 161,0 20-128,-19-20-257,19 1-96,18-1-224,-18-19-32,40 19-32,-20-19 32,-2 19-32,2-19 33,20-1 127,-1-19 128,21-1 64,-21-19-63,41 20-161,-21-21 96,19-19-128,1 20-64,2-20-96,18 0-224,0-1-289,0 2-351,0-21-674,18 0-864,-18 0-3043</inkml:trace>
  <inkml:trace contextRef="#ctx0" brushRef="#br0" timeOffset="-58696.53">4902 13294 1633,'0'19'2498,"0"-19"-2049,0 0-33,0 0 1442,0 0-353,0 0-384,0 0-352,0 0-96,0 0-289,0 0 225,0 0-97,0 0 1,0 0-97,0 0 65,20 0 63,-20 0-63,19 0-193,1 0-32,20 0-96,-19 0-64,17-19-32,3 19-32,18 0 0,-19-21 0,19 21-32,1 0 0,-1 0 0,20 0 0,-18 0 0,-2 0 0,1 21 33,-1-21-66,0 0 33,1 0 33,-1 0-33,20 19 32,2-19-32,-22 0 32,20 0-32,2 20 0,18-20 32,-20 0 64,0 0-160,0 0 64,0 0 64,2 0-32,-2 0 0,20 0-64,-20 0 64,40-20 160,-19 20 192,-1 0 193,20 0-1,-20 0 1,1 0-97,-21 0-287,20 20 31,-20-20-64,-19 20 64,20-20-128,-22 0 0,-17 0 0,18 0 33,-39 0-65,0 0-193,-20 0-1568,0 0-2275</inkml:trace>
  <inkml:trace contextRef="#ctx0" brushRef="#br0" timeOffset="-44916.74">15423 3358 128,'0'-20'2722,"0"20"-960,-19-20-129,19 20 1,0 0 0,0-20-193,0 20-96,0 0-64,0-20-320,0 20-288,-20 0-193,20 0-191,0 0-65,0 0-192,-20 0 0,20 20-32,-20-20-32,0 20 0,20 0-128,-19 0-65,19 0 97,0 0-32,0-20-64,0 19-32,19 1-33,1-20 65,-20 20 32,20-20 32,0 0 160,0-20 32,-20 20 32,19-20 32,-19 1 0,0-1-32,0 0 64,0 0 1,0 0 127,-19 20-64,19-20-192,-20 0 0,0 20 96,0-19-64,0 19-96,1 0-96,19 19 0,-20 1 32,0 0-65,20 0-31,0 0 96,0 0-224,20 0-65,-20-1-191,20-19 95,-1 0 225,1 20 192,-20-20 96,20 0 64,-20-20-64,20 20 32,-20-19 32,0-1-32,0 0 32,0 20-96,-20-20 64,0 20 288,0 0-95,20 0-161,-19 0-32,-1 20-64,0-20-32,20 20 32,0 0 0,0-1 32,0-19 0,20 20-32,0 0 64,-1-20-32,1 0 32,0 0 64,-20 0 288,20 0-32,-20 0-223,0 0-33,0 0 128,0 0-32,0-20-96,-20 20-128,20-20-448,-20 20-481,20-19-256,0 19-289,0 0-928,-20 0-4068</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24:55.483"/>
    </inkml:context>
    <inkml:brush xml:id="br0">
      <inkml:brushProperty name="width" value="0.05292" units="cm"/>
      <inkml:brushProperty name="height" value="0.05292" units="cm"/>
      <inkml:brushProperty name="color" value="#0000FF"/>
    </inkml:brush>
  </inkml:definitions>
  <inkml:trace contextRef="#ctx0" brushRef="#br0">1746 2841 8263,'-20'0'1314,"20"0"-418,-21 0 930,21 0-32,0 0-481,-20 0-512,20 0-257,20 0 161,-20 0-128,21 0 95,-1 0-255,0 0-97,-2 0-96,23 0-128,-1 0 32,-1 0-96,1 0 129,-1 0-226,1 0 33,1 0-64,-21 0-160,-2 0-417,2 0-159,1 0-65,-21 0-128,-21-21-705,21 21-1665,0 0-4164</inkml:trace>
  <inkml:trace contextRef="#ctx0" brushRef="#br0" timeOffset="360.02">2003 2721 11018,'0'0'737,"-20"0"-769,20 0 576,0 0 481,0 0 96,20 0-192,-20 0-513,20 0-127,0 0-1,21 21 32,-3-1-160,3-20-96,-3 20 1,3-1-33,-1-19-32,-21 0-32,21 19-33,-20-19-31,0 0 96,-20 0-32,0 0 32,0 0 128,0 21 129,-20-21-65,0 20 96,-20 0 289,21 20-33,-21-21-95,20 1-257,-1 0-160,3 0 64,18 0-256,-20 0-64,20-20-577,-20 19-929,20 1-2434,-21-20-5989</inkml:trace>
  <inkml:trace contextRef="#ctx0" brushRef="#br0" timeOffset="5125.29">17865 3556 10666,'20'0'3459,"-20"0"-3203,40-20 417,-20 20 192,19 0 128,1 0 128,19 0-513,2 0-480,-2 0-32,20 0 0,0 0 97,1 0-161,-1 0-32,-20 0-128,2 0-481,-22 0-384,1-19-897,0 19-3106</inkml:trace>
  <inkml:trace contextRef="#ctx0" brushRef="#br0" timeOffset="5514.31">19790 3497 16399,'0'0'0,"20"-20"-96,0 20 480,1 0 289,-1 0 384,39 0-448,0 0-577,1 0-129,19 0 97,-20 0 129,22 0-642,-2 0-160,0 0-544,-19 0-1377,-1 0-2115</inkml:trace>
  <inkml:trace contextRef="#ctx0" brushRef="#br0" timeOffset="5860.33">21616 3536 12972,'61'0'128,"-22"0"64,41 0 289,-1 0 415,0 0 802,0 0-641,-18-19-833,18 19-128,-20 0-96,-19 0-929,0 0-4612</inkml:trace>
  <inkml:trace contextRef="#ctx0" brushRef="#br0" timeOffset="8285.44">1685 4411 6886,'-39'0'5477,"39"20"-6598,0-20 1025,0 0 1313,21 0-32,-3 0-288,2 0-544,41 0-257,-22 0-32,21-20 0,-1 20-32,-19 0-96,19-20-353,-18 20-287,-3 0-674,3-20-608,-21 20-960,0-19-2596</inkml:trace>
  <inkml:trace contextRef="#ctx0" brushRef="#br0" timeOffset="8544.48">2043 4252 10666,'-40'0'64,"20"20"-192,20-20 672,0 0 769,0 19-160,40-19-608,-20 21-321,39-21-64,2 19 257,-2-19 159,-19 21-127,-1-2-161,1 1-128,0 0 0,-40 0 0,19 0 161,-38 0 223,-1-1-224,-20 1-95,1 0-97,-21 0-160,21 0-96,-1 0-641,-1-1-2146,23 2-6085</inkml:trace>
  <inkml:trace contextRef="#ctx0" brushRef="#br0" timeOffset="9229.52">4445 3815 12940,'-20'0'608,"20"0"-768,20 0 545,-20 0 704,20 0 160,0 0-673,0 0-384,19 0-159,-19-20-162,0 20-351,1 0-1058,-1 0-1376,-20-20-1795</inkml:trace>
  <inkml:trace contextRef="#ctx0" brushRef="#br0" timeOffset="9589.54">4386 3854 4612,'0'21'5733,"0"-2"-5733,0 1 545,0 20 608,20 0-416,-1 20-1,-19-1-287,0 0-225,0 21-128,0-1 96,0 21 673,0-21-288,0 1-161,0-21-192,0 0-128,0-18 0,20 18-64,-20-38-32,20 18 96,-20-19 193,20 20-1,-20-20-32,20 0 97,-1-1-385,1 1 320,0-20-320,0 20 128,21-20-64,-23 0-160,23 0-32,-21 0-129,18 0-191,-17 0-705,-1 20-1826,-20-20-6790</inkml:trace>
  <inkml:trace contextRef="#ctx0" brushRef="#br0" timeOffset="10672.61">10976 3815 12523,'0'0'96,"0"0"289,21 0 384,-21 20 159,20-20 418,-2 0-642,23 0-287,-21 0-161,19 0 32,1 0 33,0 0-225,-1 0 32,1 0-96,-20 0 0,1 0 0,-3 0 0,2 0-64,0 19 0,-20-19 0,0 0 32,21 21 64,-21-2 0,0 1 0,0 0 32,20 20-32,-20-1 0,0 2-32,18-2 0,-18 0 0,0 21 64,0 0-64,21 0 0,-21-1 65,0 21-97,0-21 0,20 1 64,-20 0-96,0-1 64,0 1-64,20-1 64,-20 1-64,0-20 192,0 0-256,0-1 256,0 1-320,0-20 96,0-20 160,-20 20 0,20-20 0,0 20 64,0-20 64,0 0-96,0 0 193,-20 0-321,20 0 96,-21 0 64,21 0-96,-18 0 0,-2 0-96,-1 0 128,-19 0-160,22-20 128,-23 20-448,1 0-801,-19 0-801,-1 0-3588</inkml:trace>
  <inkml:trace contextRef="#ctx0" brushRef="#br0" timeOffset="20714.18">1766 6398 672,'-20'0'1089,"20"0"192,-20 0 481,20 0 128,-21 0 288,21 0-416,-20 0-353,20 0 0,-18 0-128,-3 0-224,21 0-192,0 0-192,-20 0-385,20 0 97,0 0-97,0 0 256,20 0-159,1 0-257,17 0-32,-17 0-96,37 0 96,-17 0-96,18 0-96,-19 0-32,0 0-289,19 0-159,-18 0-33,-3-19-127,-18 19-450,1 0-896,-21 0-1024,0 0-4934</inkml:trace>
  <inkml:trace contextRef="#ctx0" brushRef="#br0" timeOffset="21067.2">2023 6219 11530,'0'0'513,"0"0"-962,0 0 898,0 0 800,20 20-64,-20-20-256,21 0-513,-1 21-191,-2-2-97,23 1 192,-1-20-160,-1 20-96,-19-1 0,20-19-64,-21 21 32,1-1 32,0-20-64,0 19 65,-20 1-33,0-20 64,0 20 0,0 0 0,-20-20 32,0 20-96,0 0 0,-19-1-32,19 1 0,-21 0-96,23 0-513,-2 0-704,0 1-2627</inkml:trace>
  <inkml:trace contextRef="#ctx0" brushRef="#br0" timeOffset="24064.37">3195 7173 352,'0'0'352,"0"0"-128,-20 0 1026,20 20 703,0-20-415,0 0-161,0 0-32,0 0 1,0 0 63,0 0-352,0 0-256,0 0-32,0 0-65,-20 0-159,20 0-257,0 0-128,0 0 64,0 0 1,0 0 63,0 0 0,0 0-96,20 0-96,-20 0 97,0 0-65,20 0-32,-1 20-32,-19-20 32,40 0-96,-20 0 64,19 0-32,1 0-32,1 0 64,-3 0-64,3 0 32,18 0-64,-19 0 96,19 0-64,-19 0 32,-20 0 0,19 0 0,-19 0 32,0 0-64,-20-20 0,21 20 96,-21 0-96,0 0 0,0 0-160,0 0-192,-21 0-353,21 0-384,0 0-1089,0 0-1665</inkml:trace>
  <inkml:trace contextRef="#ctx0" brushRef="#br0" timeOffset="29445.68">8138 5425 3267,'0'0'1217,"0"0"-64,0 0-96,0 0-192,0 0 768,0 0-63,0 0-129,0 0-544,0 20-128,20-1 31,-20 1-223,0-20-1,0 20-191,0 20-129,0-20-96,0 19-32,20 1-96,-20 1 64,-20 17-63,20 3 31,0-3-32,-20-17 32,20 18-64,0 1 64,-20-1-32,20 1-32,0-21 64,-21 21-32,21-20-32,0 0 0,0 0 0,0-1 32,0-19-32,21 0 0,-21 0 32,0-20-32,20 0 0,-20 20 32,20-20-32,-20 0 32,20 0-32,-20 0-32,19 0-32,-19 0-32,20 0-32,0 0 32,0 0 32,0 0 31,-1 0 33,1 0 0,0 0 0,0 0 0,0 0 0,19 0-64,-19 0 128,21 0-128,-3 0 64,3 0 0,18 0-32,-19 0 0,19 0 64,1 0-32,-21 0-32,22 0 32,-2 0-32,-19 0 0,-1 0 32,21 0 0,-21 0-32,21 0 0,-1 0 0,2-20-64,-2 20-32,-19 0 0,19 0 96,-19 0-32,-1 0 64,21 0-32,-40 0 32,19 0 0,2 20 0,-21-20 0,-2 0 32,2 0-32,1 0 32,-1 0 0,-20 0-32,20 0 0,-1 0 0,-19 0 0,20 0-32,-20 0 32,0 0 0,0 0 32,20 0 0,-20 0 32,0-20 0,0 20-96,0 0 64,0 0-32,0 0 0,0-20 0,0 20-32,0 0 0,-20-20 0,20 20 32,0-20 0,0 1 0,-20 19 0,20-20 32,0-1-32,0 2-32,0-21 0,0 21 0,0-22 32,0-18-32,-19 19 32,19-20 0,0 1 0,-20 19 320,20 0 64,0 1-223,0-1-33,0 1-96,0-2 32,0 2 0,0 0-64,0-2 0,0 1 32,0 21-32,0-21 0,0 20 0,0 0 0,0 20 0,0-20 32,0 20-32,0 0 32,-20 0 0,20-20-64,0 20 32,0 0-32,-21 0 0,21 0 32,-20 0-32,2 0 32,-2 0-64,-1 20 64,-19-20 32,21 0-32,-41 0 32,21 0 0,-41 0 32,1 0 96,-21-20 96,1 20 129,0 0-289,-20 0 0,19 0-64,-19 0 32,20 0-32,20 0 32,0 20-128,38-20 0,-18 20-288,39 0-641,0 0-929,20 0-2082</inkml:trace>
  <inkml:trace contextRef="#ctx0" brushRef="#br0" timeOffset="34118.95">16317 5464 2850,'19'0'897,"-19"0"-897,0 0 64,-19-19 288,19 19 1026,0 0 319,-20 0-768,20 0-576,-20 0-1,0 0-32,0 0-96,-19 19-160,-1-19-192,-19 0-192,-2 20 64,2-20 64,-1 0 224,1 0 128,0 0 128,19 0-96,-19 0-192,19 0 0,-1 0 0,23 0 32,-3 20 32,1-20-32,0 0 97,20 0-65,0 0 32,0 0 0,0 0 96,0 20-64,0-20-64,0 0-64,0 0 0,0 20 0,0-20 0,0 20 128,0 0 289,0-1 255,0 21-191,0 1-193,0-2-160,0 21 32,0-21-96,20 21 0,-20-21-32,20 1 0,-20 20 0,0-21-64,0 1 97,0 20-33,0-20 0,0-1 0,0 1 0,0-20 0,-20 19 32,20-18 32,0-1-32,0-1-32,20-19 32,-20 20-32,0-20 32,0 0 64,21 0 32,-21 0 0,18 0-31,2 0-65,-20 0 0,21 0 32,19-20-64,-22 20-32,23 0 0,-1 0 32,19 20-32,0-20 32,1 0 0,-1 0-32,22 20 0,-2-20 0,0 0 32,0 0-32,20 0-32,-20 0-128,2 0-257,18 0-223,-20 0-65,21 0 225,-21 0 223,0 0-223,1 0-33,-21 0 225,0 0 192,-39 0 64,21 0 32,-21 0 32,-2-20 160,-18 20 353,20 0-1,-20 0-63,0 0 127,0 0 33,0-20-129,0 20 1,-20 0-65,20 0-95,0 0-33,0-19-96,0 19 0,0-20 97,0-1 31,0 2-96,0-1-192,0 0 64,0-20-95,0-20-33,-18 21-33,18-21-63,-20 1 64,-1-1 32,21 1 64,0-1 0,-20 21-31,20-2 95,0-18 0,0 19-32,0 0-96,0 20-32,0-19-32,0-1-225,20 20 1,-20-20 0,0 21 256,0-1 64,0 20-32,0-20 64,0 20-32,-20 0-32,20 0 0,-20 0 0,1 0 0,-1 0 0,0 0 0,-20 0 0,-19 0 0,0 0 0,-22 0 96,2 0 0,-40 20 128,20-20 33,-39 0-65,18 20-32,1-1-128,0 1-128,40 0-1057,0 0-3011</inkml:trace>
  <inkml:trace contextRef="#ctx0" brushRef="#br0" timeOffset="37676.15">1586 8365 13869,'-19'21'544,"19"-2"-992,0-19 448,19 0 352,-19 0 417,20 0 0,20 20-417,-1-20-320,2 0 0,17 0 0,3 0-32,-2 0-128,1 0-289,-21 0-191,-19 0-417,21 0-801,-41 0-416,20 0-1634</inkml:trace>
  <inkml:trace contextRef="#ctx0" brushRef="#br0" timeOffset="37985.17">1983 8266 11723,'-19'-20'352,"19"20"-416,0 0-224,0 0 192,0 0 416,0 0-64,19 0-160,1 20 0,20 0-64,1 0 32,-3 0 32,23-1-96,-2 22 32,-19-22 0,-21 1-64,1 0 32,-20-1 193,0-19 319,-20 21 417,-19-1-96,19-1 0,-21-19-97,3 20-415,-3 0-257,21-20-64,2 0-289,-2 0-383,-1 20-1154,1-20-3395</inkml:trace>
  <inkml:trace contextRef="#ctx0" brushRef="#br0" timeOffset="38937.21">3333 9279 3555,'-20'0'7495,"1"0"-6983,19 0 449,-20 0 609,20 0 192,-20 0-417,20 0-705,20 0-544,-20 0 193,20 0 63,19-19-128,2 19 1,-3 0-97,23-20 64,-2 20 128,1 0-160,19 0 97,-20 0-257,2 0 32,-23 0-32,23 0 64,-22 0-128,-19 0-257,0 0-640,0 0-704,-20 20-1859,-40-20-9768</inkml:trace>
  <inkml:trace contextRef="#ctx0" brushRef="#br0" timeOffset="42880.45">9249 7591 800,'0'-21'2178,"-20"2"-704,20-2-161,-20 21-96,20 0 705,0-20-385,-19 20-448,19 0-224,0 0-160,0 0-97,0 0-223,0 0-65,19 0-160,-19 0 0,20 20-31,-20 1 255,20-2 0,-20 2-127,0 17-193,0 3 32,20 19-96,-20-21 32,0 21 0,0-1-32,0 1 0,0 0 32,0-1-32,0 1 32,0-1-32,0 1 32,0 0-32,0-1 0,0-19-32,0 0 32,0-21 0,0 22 0,0-22 0,0-19 0,-20 20 32,20-20-32,0 0 0,0 0 0,20 0 32,-20 0 0,0 0-32,0 0 0,21 0-32,-21 0 0,18 0 32,2-20 0,1 20 0,-1 0 0,0 0 0,19 0 32,1 0-32,0 0-32,-1 0 64,21 0-32,-1 0 0,0 0 0,22 0 0,-22 0 0,20 0 0,-19 0 0,19 20 64,0-20 128,1 0-32,-20 0-32,19 0-160,-39 0 32,19 0 0,0 0 32,2 0-64,-23 0 32,3 0 32,-1-20-64,-1 20 64,-19 0 0,0 0 32,0 0-64,-20 0 65,0 0-33,0 0-64,19 0-33,-19 0 1,0 0 0,20 0-64,-20 0 0,20 0 64,-20 0-64,20-19 32,-20 19-32,0 0-32,20 0 128,-20 0 64,0 0-32,0 0 64,0 0-64,0 0-32,0 0-32,0-20-97,0 20-63,0 0-64,0-21 128,0 21-96,19 0 127,-19-19 33,0 19 64,0 0 32,0 0 32,0-20 32,-19 20-64,19-20 32,0 20 0,0-19 32,0 19 1,0-21 31,0 1-32,19 1-32,-19-21-32,0 20 32,0-20-32,0 0 32,0 1 0,0-1 32,0-20-32,0 0 192,0 1 128,0 19-223,-19-19 31,19 19 160,-20 0-128,20 1-64,-20-1-64,20 20 129,0-1-1,-20 2-64,20 0-64,0-2-32,0 21 0,0-19-64,0-2 32,20 21-32,-20-20 32,0 20 0,0-19 0,0 19-32,0 0 32,0 0 32,0 0-64,0 0 0,0 0 0,0 0 0,-20 0-32,20 0-32,-20 0 32,1 0 64,-1 0 0,-20 0 0,1-20 32,-1 20 0,-39 0-32,18-20 32,-38 20 64,0-20 96,-21 20 32,3-20 64,-23 20-127,1-20 63,21 20 256,-2 0-95,41 0-385,-1 0-64,21 20-641,18 0-288,21 0-416,20 0-1474,0 0-3235</inkml:trace>
  <inkml:trace contextRef="#ctx0" brushRef="#br0" timeOffset="44222.52">10043 8743 4964,'20'0'3620,"-20"-20"-3012,0 20 513,0 0 865,0 0-544,0 0-962,0 20-160,0 0 129,0 0 127,0 0 65,20 19-225,-20 1-256,0 0-64,0 0-96,0-1 0,0 1-192,0-20-224,0 0-417,0-1-672,21-19-1186,-21 0-2722</inkml:trace>
  <inkml:trace contextRef="#ctx0" brushRef="#br0" timeOffset="44611.55">9885 8902 14093,'0'20'865,"0"-1"-993,0-19-1,0 0 770,0 0 993,0 0-930,0 0-480,0-19-127,0 19-162,20-20 65,-1 0 0,-19 20-192,20-20 160,0 0 0,0 0-32,0-19 64,-1 19 0,1 0-32,0 0 0,0 0 64,1 20-64,-21-19 0,18 19 32,2 0 0,-20 0 64,20 0-96,-20 19 96,21-19-64,-21 20 0,0 0 0,20-20-96,-2 20-256,3-20-705,-1 20-1153,0-20-1730</inkml:trace>
  <inkml:trace contextRef="#ctx0" brushRef="#br0" timeOffset="47013.68">16654 7629 1761,'0'-19'1858,"0"19"-1217,-20-19 640,20 19-545,-19-21 321,19 21-32,0-19-128,0 19-160,0-21-64,0 21-33,0 0-416,0 0-320,0 21 160,0-2 97,0 21 319,19 0 97,-19 0-289,0 19-96,0 1-96,20-1 0,-20 1 0,0 20-64,0-21 32,0 21-32,0-20-32,0-1 0,0 1 0,0-21 64,0 21-64,0-21 32,0-18-64,0-1 64,0-1 33,20 1-65,-20 0 64,0-20-32,0 0 32,20 0 32,-20 0-32,0 0 32,0 0 32,20 0 224,-20 0 129,19 0-129,1 0-192,0 0-32,0 0-96,19 0 33,22 0-65,-21 0 0,39 0 32,-20 0-32,20 20 0,1-20 0,20 0 0,-21 0 0,20 0 0,0 0-97,0-20-287,1 20 192,-21 0 160,0-20 0,1 20 32,-1 0 0,1-20 0,-22 20 0,23 0 0,-42 0-32,1 0 32,-20 0 32,-1 0-32,-19 0 32,20-19 0,-20 19 256,0 0 289,0 0-97,0 0-127,-20 0-97,20 0-96,0 0-160,0 0 64,0 0-32,0 0 32,0 0-32,0 0 32,0 0 0,0 0 0,0-20 32,0-1 33,-19 2-97,19-1 192,0 0-32,0-20-128,0 1 32,0-1-128,0-20 0,0 1 0,0-1 0,0-19 32,0 19-64,0-20 64,-20 21 32,20-1-128,0 1 64,-20 19 64,20 20-32,0-1 160,-20 21-32,20-19-160,0 19 128,0 0-96,0 0 0,0-19-64,0 19 0,20 0 0,-20 0 64,0 0-64,0 0 32,0 0 32,-20 0 32,0 0-64,1 0 64,-21 19 32,-1-19-64,-38 0 64,0 0 160,-20 0 65,0 0 63,-41 0 32,21 0 97,-19-19-97,-2 19-288,21 0-96,1-21-64,19 21-128,18 21-865,23-21-449,-3 19-992,22 0-2370</inkml:trace>
  <inkml:trace contextRef="#ctx0" brushRef="#br0" timeOffset="49337.82">3234 12379 5541,'0'0'576,"0"0"-544,0 0 32,-20 0 1154,20 0 95,0 0-801,0 0 289,0 0 320,0 0 128,20 0-160,-20 20-480,0 0-321,0-1-192,0 22-32,0-2 0,-20 21-32,20 19 32,0 1-96,0 0 32,0-2 0,0 3 0,0-22 0,0 1-32,0-21-128,20 21-64,-20-20 32,0-21 128,0 22 96,0-22-32,0 1 0,0-20 128,20 0-32,0 0-96,0 0-96,-1 0-224,21 0 63,19 0-63,-18 0 224,38 0-192,-19 0-385,-1 0 0,20 0 161,-18 20 256,-3-1 224,22-19 64,-40 21 0,19-21 96,1 0 96,-40 0 160,19 20 97,-19-20 192,0 0 319,-20 0 1,0 0-384,0-20 0,0-1-33,0 2-192,-20-21-159,20 0-129,0-19 32,-20-1-96,20 1-32,0-21-64,0 21-96,0-21 0,0 0-129,0 1 65,0 19 160,0 1 32,20 19 32,-20 21 0,0-2 0,0 2-32,0 19 32,0-20 32,0 20 32,0 0 128,-20-20-128,20 20 64,-20 0 33,1 0-65,-21 0 0,0-21 224,-19 21-128,0 0-128,-2 0 32,-18 0-96,0 0-128,-1 0-320,1 0-705,0 0-1185,20 0-898</inkml:trace>
  <inkml:trace contextRef="#ctx0" brushRef="#br0" timeOffset="49807.84">1270 12399 11851,'-61'20'672,"41"-1"97,20-19-417,0 0 737,20 0 225,0 0-610,21 0-383,18 0-257,0 0-64,1 0 0,19 0-64,-20 0-257,1 0-159,-1 0-385,2 0-96,-43 21-256,23-21-513,-41 0-576,0 0-4612</inkml:trace>
  <inkml:trace contextRef="#ctx0" brushRef="#br0" timeOffset="50073.86">1626 12319 9737,'-20'0'704,"20"0"-319,20 20 512,0-20 96,19 0 128,-19 21-289,21-21-511,-3 19-257,23-19 96,-22 20 128,1 0-256,0-1 0,-21 2 64,1-1 161,0 0 223,0-1 97,-20 21-225,-20-20-128,0 20-128,-19-20 128,-1-1-160,-19 1 65,19 0-161,-19-20-385,-2 20-960,23 0-2275</inkml:trace>
  <inkml:trace contextRef="#ctx0" brushRef="#br0" timeOffset="52124.98">13855 11526 6085,'21'0'1474,"-21"-21"-642,0 21 706,0 0 31,0-19-319,0 19-322,-21 0-223,1-21-224,20 21-193,-20 0-64,-19 0-64,19 0-96,-40 0 0,21 0 0,-22 21-64,-18-21 64,0 0-32,0 0 65,-20 0-33,0 0 96,0-21-64,-1 21-32,1 0-64,-2-19 0,2 19 64,0 0 32,40-21-32,0 21-32,-1 0 0,21-19-32,19 19 32,0 0-64,-1-20 32,21 20-64,0 0-64,0 0-96,0 0-193,0 0 289,0 0 32,0 0 64,0 20-32,0-1 64,0 2 0,0-2 32,-20 21-64,20 0 32,-18 20-32,-2-20 32,-1 19 0,1 20 0,20-19-32,0 20 64,0-21-64,0 21 32,20-21-64,-20 1 96,21-21-32,-21 21 32,0-21 128,0 2 0,0-22-64,0 21-64,0-21 1,0-19 31,0 21-64,20-21 64,-20 0 0,18 20-128,23-20 160,-1 0-64,-1 0-32,1 0 0,19 20 0,1-20-32,-1 0 64,20 19-64,0-19 32,22 0 32,-2 0-32,19 0 0,2 0 32,-1-19-32,-20 19 0,21-20-32,-1 20 32,-20 0-64,0-20-128,-20 20 95,-20 0 97,-38 20-32,-1-20 32,0 0 32,-20 0 129,0 0 191,0 0 128,20 0 1,-20 0-129,0 0 0,-20-20 97,20 20-97,0-21-63,0 2-97,0-1 32,0-19-128,0-2-64,0-18 64,-20-1-160,20 1 128,-20-20-96,20-1 0,-21 0 160,21 21-64,-18-1-96,18 1 96,-20 19-96,20 1 64,-21-1-32,21 20 0,-20 0-64,20 0-192,0 20-224,0-19-289,0 19-288,0 0-833,-20 0-2210</inkml:trace>
  <inkml:trace contextRef="#ctx0" brushRef="#br0" timeOffset="53907.08">20703 11406 5188,'-158'0'1762,"59"0"192,0 0-385,-1 0-127,1 0-97,0-20-224,20 20-288,-2 0-257,22 0-447,19 0-129,21 0 0,-1 0-32,0 0-33,20 0 33,0 20-32,0-20 32,0 0 32,0 0 0,0 19 32,0-19-32,0 0 0,0 21 0,0-2 64,0 2 65,-20-2-65,20 2 64,0 18-32,0 1 0,0 19 64,0 1 96,-20-1 1,20 1 31,0-1-64,0 0-160,0 22-64,0-22-32,20 1 32,-20-1 32,0 1-32,0-1-96,0-19 192,20 0-32,-20-21 192,0 2-127,20-1-97,-20-20 32,0 0-32,0 20-64,0-20 0,20 19 32,-20-19-32,19 0 32,1 0 32,0 0-161,1 0 1,-1 0 128,18 0-64,23-19 160,-2 19-256,0-20 160,1 20 64,39 0-64,-19 0-128,19 0 352,0 0-224,0 0 0,0 0-128,21 0 128,-21 20-32,0-20-96,-20 0 64,21 19 0,-20-19 0,-21 0 64,0 0 64,-19 0-96,1-19 96,-23 19-32,-18-20 0,20 20 64,-20-20 128,0 20-31,-20-21-65,20 21 0,0 0-96,0-19-64,20 19 32,0-20 32,1 0-32,-1 20-32,-2-40 128,3 20 96,-1-19 289,0-1-161,-20-19 32,20-1-64,-20-19-223,-20-2-1,0 3-481,0-2 770,-1 1-642,3 19-159,-2-19 256,20 39 192,-21 0 64,21 0-128,0 21 32,-20-2 32,20 21 32,0-19-96,0 19 0,0 0-33,20 0 33,1 0-32,-21 0 96,20 0 0,-20 0-32,-20 0-64,-21 0 32,3 0 160,-43 0 128,-18 0 129,-19 19 127,-22-19 65,-19 0 127,1 0-447,-1 0-65,20 0-224,-1 0 128,41 0-321,0 0-543,40 21-1122,19-21-2338</inkml:trace>
  <inkml:trace contextRef="#ctx0" brushRef="#br0" timeOffset="61423.51">21916 5166 2146,'-21'0'7623,"1"0"-7335,20 0-32,0 0-96,0 0 97,0 0 63,20-19 64,19 19-288,2 0-64,-1-21 161,-1 21 319,1 0-256,-1 0-256,21 0 32,-21 0-288,1 21 32,0-21 192,-1 19-32,2-19 32,-21 20 64,-2 1 0,2-2 32,-20 1 288,0 19-95,0-18-97,0 18-64,0-19-128,-20 20-64,20 0 64,0-21-32,0 21 96,0 0-64,0 19 128,0 1 256,0 0 96,0 0-191,0-1 223,0 20 129,-18 1-225,18-1 96,18 1-63,-18 20 31,0-1-256,20 0-63,-20 0 31,21 0 32,-21 1-64,20-1 0,-20-19 128,20 19-159,-1 0 95,-19 1 0,20-1 32,0-20-32,0 20 129,-20-18-225,20-2 160,-20 0-256,19 1 32,21-21-64,-20 1 64,21 0-64,-3-1 32,23-19-64,-22 0 96,21-1-64,-21 1-96,21-20 160,-21 20-64,1-20-64,-20-20 96,19 20 32,1-20 0,-19 0-192,-3 0 192,2 0-161,-20 0 33,0-20 160,0 0-320,0 20 96,-20-20 192,2 0-128,-23 0 32,21 20 160,0-19-192,-19 19 0,19 0-321,-20-21 97,21 21 32,-1 0 192,0 21 32,0-21 32,-19 19 128,39 1-96,-40 20 0,40-20 0,-20 19 0,20 2 0,-21 18 0,21-19-32,0 19 64,0 1-32,0-1 96,0 1-32,0 20 64,-18-1-64,18 1 32,0 19-64,-20-20 32,20 21-160,0-1 513,0-20-257,0 20 128,0 1-64,0 0 97,0-1-129,20 20-32,-20 1 96,0-21-320,0 20 96,0-20 96,0 21-192,0-20 224,-20 19-320,20-20 256,0 20-64,0-20 32,20 21-32,-20-21 0,0 0-64,18 1 128,-18-20-192,0 19 128,0 0 0,21 0-64,-1 1 0,-20-1 64,20 0-128,-20-20 0,20 21 96,-20-40-32,0-1 64,19 1-32,-19-21 0,0 21 96,-19 0-128,19-1 32,0 1 32,-20 0-64,20-21 64,-20 0 32,20-18-64,-20-1 32,20 20 32,-21-21-64,3-19 32,18 20 0,-20 0-32,-1-20-128,1 0 64,-18 0 64,17 20 32,-19-20-96,0 0 64,1 0-352,-21 0-737,1 0-673,-20 0-4099</inkml:trace>
  <inkml:trace contextRef="#ctx0" brushRef="#br0" timeOffset="66084.77">4267 7074 7879,'-21'0'1377,"21"0"-672,0 0 576,0-20 321,0 20-385,0 0-448,0 0-353,21 0-64,-1 0 33,0 0 63,19-20-128,1 20-192,19 0 33,1 0-1,-1 0 0,40 0-32,-20 0-96,41 0 64,-1 0-128,1 0 64,-1 0-128,-20 0 192,0 0-96,1 0 0,-21 0 0,-20-20-32,1 20-160,-40 0-128,-1 0-65,1 0-255,-20 0-866,-20 0-3074</inkml:trace>
  <inkml:trace contextRef="#ctx0" brushRef="#br0" timeOffset="67540.86">3214 7272 128,'0'0'3939,"-19"0"-3939,19 0 96,-20 0 1122,0 0 767,20 0 194,-20 0-770,20 0-512,-20 0-225,20 0 321,0 0-128,0 0-224,0 0-353,0 0-256,20 0 64,0 0 32,0 0 0,19 0-96,21 0 129,-1 0-97,2 0-32,18 0-32,-20-19 64,20 19-64,-19 0 0,-1 0-96,-19 0 0,1 0-161,-3 0-223,-17 0-161,-21 0-640,-21 0-1410</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26:17.89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brush xml:id="br3">
      <inkml:brushProperty name="width" value="0.05292" units="cm"/>
      <inkml:brushProperty name="height" value="0.05292" units="cm"/>
      <inkml:brushProperty name="color" value="#00FF00"/>
    </inkml:brush>
  </inkml:definitions>
  <inkml:trace contextRef="#ctx0" brushRef="#br0">6986 1928 9833,'0'0'1761,"0"0"33,0 0-352,0 0-482,0-20-127,0 20-288,20 0-193,0 0-288,0 0-64,19 0 32,-19 0 64,21 0 0,17 0-192,-17 20 224,18-20-64,1 0 33,-1 0-162,-19-20 1,19 20-96,-39 0-384,19-21-769,-19 21-1058,-20 0-992,20 0-2242</inkml:trace>
  <inkml:trace contextRef="#ctx0" brushRef="#br0" timeOffset="433.02">7146 1708 10570,'0'0'192,"20"0"-288,-20 0 64,0 0-65,0 0 162,-20 0 31,20 0-64,-21 20-32,21-20 96,-20 20-32,0 0 64,-19-20 32,19 20 32,-20 1-32,20-2 193,-19 0 63,-1-19-64,19 21-223,21-2 31,0 2 448,0-1 65,21-1-129,-1 1-223,39 0-193,1 0 0,-20 0-64,19 19-64,-18-19-641,-3 0-1537,-17 0-4196</inkml:trace>
  <inkml:trace contextRef="#ctx0" brushRef="#br0" timeOffset="4022.23">7939 3239 1249,'0'0'2146,"-20"0"128,20 0-128,0 0-577,-20 0-480,20 0-320,0 0-32,20 20-97,-20-20 225,40 0-128,-1 0-225,22 0-191,-2 0-161,40 0 96,0 0-128,20-20 64,21 20-31,18-20-33,-18 20-64,18 0 0,1-20 0,-21 20 32,-18 0 32,-1 0 0,-40 0-64,0-21-64,-38 21-64,-1 0-192,-21 0-481,-19 21-928,0-21-1410,0 0-5509</inkml:trace>
  <inkml:trace contextRef="#ctx0" brushRef="#br0" timeOffset="9754.54">7820 3298 1633,'0'0'1121,"-20"0"-256,20 0-128,0 0 320,0 0 768,0 0-351,0 0-609,0 0-97,0 0-31,0 0-128,0 0-193,0 0-256,0 0-128,0 0 96,0 0 129,20 0 63,20 0-32,-1 0-96,1-20-96,1 20-64,18 0 0,-19-19 0,19 19 0,0 0-64,1 0 64,-1-20-32,1 20-32,20 0 0,-1 0-96,0 0 0,1-20 96,-1 20 64,0-20-64,1 20-32,-20 0 64,-21 0 0,21 0 0,-21 0 0,21 0 0,-1 0 0,0 0 0,2 0 32,-23 0 224,23-21 33,-2 21 191,1 0-288,-21 0-96,1 0-32,1 0 65,-23 0-97,23 0-32,-1 0 0,-21 0 0,1 0 0,20 0 96,-20 0-64,-20 0-96,19 0-897,-19 0-1698,0 0-6277</inkml:trace>
  <inkml:trace contextRef="#ctx0" brushRef="#br0" timeOffset="14899.84">2797 2523 1057,'0'0'1857,"0"0"-415,20-20-449,-20 20-33,0-20 97,0 20 33,0-19-194,0 19 33,0 0-224,0 0-417,0 0-256,-20 0-192,1 0 64,-1 0-32,-20 0 96,1 19-32,-1 1-64,-1-20-321,-18 20 33,1-20 320,-3 20 32,2 0 64,19-20 0,1 20-32,19-20 32,0 19-64,20 1 32,-20-20-33,20 0 1,0 21 64,20-2 64,0 1 65,-20 0-33,20-1-32,-1 2-96,1 19 64,-20-2-32,20 3 64,-20 19-64,0-21 0,0 41 0,0-21 32,0 1 64,0 0-96,0-1 32,0 21 32,0-21 96,0 1 96,-20 19-63,20-19 255,0 0-96,0-21-95,0 21 159,0-20-32,0-1-63,20 1-129,-20 0-64,20-20 192,0 0 161,-20 0-65,19-1-128,1-19-159,0 20-65,0-20 0,1 21 64,17-21 64,3 0 0,18 19-160,-19-19 0,-1 20-96,1-20-512,0 0-1667,-1 0-4483</inkml:trace>
  <inkml:trace contextRef="#ctx0" brushRef="#br0" timeOffset="15887.9">6629 4132 7623,'0'0'1057,"0"0"-961,0 0 0,20 0 384,-1 0 353,1 0 416,0 0-320,39 0-576,-18 0-65,38 0-96,-19 0-32,19 0-32,20 0-96,-20-19 32,21 19-64,-21 0 32,20-20 32,-39 20-64,-1 0-320,-18 0-1089,-21 0-3364</inkml:trace>
  <inkml:trace contextRef="#ctx0" brushRef="#br0" timeOffset="18320.04">15562 4113 800,'0'0'128,"-20"0"513,20 0 736,0 0 481,0 0 544,0 0-480,0 0-609,0 0-63,0 0 223,0 0-224,0 0-448,0 0-289,20 0-127,0 0-129,39 0-64,2 0-96,18 0-64,20-20 0,0 20 0,21 0-32,18-20 0,1 20 0,19 0 32,2-19 64,-2 19-96,22 0 0,-22-21 65,20 21-33,-38 0-32,-2-20 64,-19 20-32,1 0 64,-41 0-96,1 0 0,-41 0-64,-19 0-769,0 0-1409,-40 0-2467</inkml:trace>
  <inkml:trace contextRef="#ctx0" brushRef="#br0" timeOffset="22848.3">12962 4132 6726,'0'0'1025,"0"0"-737,0 0 737,0 0-32,0 0 801,19 0-257,21 0-832,1 21-481,18-21-128,-1 0-32,23 0 32,18-21 96,1 21 1,-1-19 159,0 19 0,0-20-95,-20 20-257,-38 0-929,-3 0-4036</inkml:trace>
  <inkml:trace contextRef="#ctx0" brushRef="#br0" timeOffset="26463.51">19989 1033 4772,'-19'0'1249,"19"0"257,-20 0-225,20 0-384,0 0 192,0 0-224,0 0-289,0 0 289,0 0 0,20 0-449,-1 0-320,21 0-128,-20 0 32,19-20-160,1 20-256,-20 0-193,0 0-416,-1 0-480,1-19-1410,-20 19-4899</inkml:trace>
  <inkml:trace contextRef="#ctx0" brushRef="#br0" timeOffset="27096.54">19889 1073 5509,'-18'20'288,"18"-20"449,0 0 256,0 0-737,0 0 545,0 0 95,0 0-607,0 20-97,0-20 64,18 19 193,-18 21-129,20-20-160,-20 40 0,0-21 32,21 22 33,-21 17 31,20-18-96,-20 39-128,20-19 0,-20-1 0,0 41 32,0-1 0,0 0 0,0 0-32,19-20 32,-19-19 32,0-1-31,0 1-33,20 0 64,-20-2-64,0 21 96,0-18 288,0-2-31,0 0-193,0-18-32,-20 18 0,20-19 128,0-21 129,0 21-161,0-20-64,-19 19 0,19-19 0,0 19-159,0-19 31,0 19-32,0 1-64,0 0 64,0 0-64,0-20 96,0-1 416,0-19-31,0 20-129,0-20-128,19-20-96,-19 19 64,0-19-128,0 20-32,0-20-32,0 0-96,0 21 96,20-21 32,-20 0 0,0 19 32,20-19 32,0 0 160,-20 0-31,39 20-161,-19-20 0,0 0-128,20-20-65,-21 20-191,21 0-929,-20-19-1634,1 19-4932</inkml:trace>
  <inkml:trace contextRef="#ctx0" brushRef="#br0" timeOffset="27833.59">20604 1073 10025,'0'-21'1281,"0"2"353,0 19-353,0 0-704,0-20-289,0 20-352,-19 0-96,19 20 31,-20-1 33,0 2 32,20 19 64,-20-1-64,20 1 96,20 20 0,0-21-32,0 1-32,-1 0 64,21-1 96,1-19-31,-3 1 127,3-2 96,18-19-64,-19-19 33,-20-2-33,-1 1-32,1-19-192,-20-1-32,-20 0-64,1 1 0,-1-1 0,-20 0 32,-19 20 64,18 0 0,3 1-64,-3 19-64,1 0-64,21 0-1,19 19 65,0 1 128,0 0 64,39 0-31,1 0-33,-1 0-32,2 0-193,-1-1-383,19-19-1570,-19 20-3075</inkml:trace>
  <inkml:trace contextRef="#ctx0" brushRef="#br0" timeOffset="28020.6">21140 1271 11402,'21'20'737,"-21"0"288,0 0 288,0 1-224,0-2-416,20 1-321,-20-1-256,0 1-544,20 20-1410,-20-20-2210</inkml:trace>
  <inkml:trace contextRef="#ctx0" brushRef="#br0" timeOffset="28647.62">20703 1809 1761,'-18'-21'11755,"-3"21"-11498,1-20 351,0 20-416,0 0-224,1 0 224,-1 0-63,20 20-129,-20 1 32,0-2 32,20 21 128,20 0-128,0-1-64,19 1 0,1 0-192,1-20 32,-3-20 96,3 19 31,-3-19 130,3-19-1,-21 19 64,0-20 32,-1 0-32,-19 0 64,0-20-63,-19 21-161,-1-1-33,0-1-31,0 2 161,-1-2 159,-17 2 320,-3 19-63,3-19-193,17 19-288,-19 19-32,20-19 0,20 19 0,0 2 64,0-2-64,40 2-416,19-1-481,-18 19-641,17-19-1472,-17-20-4678</inkml:trace>
  <inkml:trace contextRef="#ctx0" brushRef="#br0" timeOffset="28900.65">21041 1967 6598,'41'0'5189,"-3"20"-4837,-18-20 1346,1 0-1346,19 0-416,-40 0 128,0 20-32,0-20-128,0 20 160,0-20 128,-20 20 289,20-1-161,-20 1-192,20-20-32,0 20 32,0-20 64,20 20-96,0-20-63,-1 0-194,-19 0-351,20 20-962,-20-20-2113</inkml:trace>
  <inkml:trace contextRef="#ctx0" brushRef="#br0" timeOffset="29094.66">20784 2404 15086,'0'20'128,"0"-20"-352,0 0 320,0 0-993,0 0-1153,0 0-288</inkml:trace>
  <inkml:trace contextRef="#ctx0" brushRef="#br0" timeOffset="29210.67">20784 2503 256,'0'20'7975,"0"-20"-9224,0 20-865,0-20-1569</inkml:trace>
  <inkml:trace contextRef="#ctx0" brushRef="#br0" timeOffset="29348.67">20802 2622 2882,'0'21'3844,"0"-21"-3716,0 0 160,0 19 1,0-19-770,0 0-1152</inkml:trace>
  <inkml:trace contextRef="#ctx0" brushRef="#br0" timeOffset="30112.72">20744 2801 224,'0'-19'9417,"0"-1"-9033,-21 20 128,21 0 834,-20-20-706,2 20-319,-3 0 31,-19 20-192,20 0 160,1-1 289,-1 21-129,20 0-255,0-20-65,0 19-96,20 1 32,19-20-64,1 20-128,-1-21 0,2-19 0,-1 20 192,-1-20 224,1-20 161,-1 1-129,-19-1 0,0 0-63,0 0-33,-20-20 0,-20 1 0,0-1-160,0 20 65,-19-20-33,-1 21 160,1 19-96,-1 0-32,19 0-224,1 0 64,2 0 0,18 19-224,18 0 160,2-19 32,21 21-224,-3-1-289,23 0-608,-22-20-801,-19 20-1025,20 0-4868</inkml:trace>
  <inkml:trace contextRef="#ctx0" brushRef="#br0" timeOffset="30306.73">21161 2980 10345,'20'40'225,"-20"-40"767,20 20 642,-20-1-481,0 1-64,19 0-608,-19-20-481,0 21-801,20-21-1345,-20 0-2627</inkml:trace>
  <inkml:trace contextRef="#ctx0" brushRef="#br0" timeOffset="30436.74">21181 2861 15118,'0'0'448,"0"0"-1569,20 0 769,-20 0-1314,19 0-3619</inkml:trace>
  <inkml:trace contextRef="#ctx0" brushRef="#br0" timeOffset="30883.76">21578 2980 9705,'20'0'1313,"-20"-20"-192,0 20 1025,18 0-833,3 0-32,-1 0-416,0 0-448,19 0-353,-19 0-32,0 0-256,0 0-705,-20 0-1025,20 0-1409,-20-20-1826</inkml:trace>
  <inkml:trace contextRef="#ctx0" brushRef="#br0" timeOffset="31055.77">21616 2861 8584,'0'0'1473,"0"20"-128,0 0 1346,0 0-737,0-1-641,0 21-416,0-20-673,21 20-224,-21-21-384,20 1-385,0 0-929,0-20-2786</inkml:trace>
  <inkml:trace contextRef="#ctx0" brushRef="#br0" timeOffset="31475.8">22133 2861 16463,'40'-20'961,"-20"-1"-481,-20 21 770,0 0-930,0 0-256,-20 0 64,-20 0-672,21 21 736,-21-1-224,20 0 32,20 0-64,-21 0-32,21-20 32,0 19 32,21 1-129,-1-20-159,0 20 0,0 0 256,-1-20 32,-19 0-96,0 20-33,0-20 65,0 20 64,-19-20 224,-1 19 97,-20 1-33,40 0 64,-21 1-224,21-21 97,0 19-193,0 1 96,21-20 32,19 0 64,-20 19-32,19-19-160,-19 0-256,0 0-353,0 0-608,-20 0-2146,0 0-6278</inkml:trace>
  <inkml:trace contextRef="#ctx0" brushRef="#br0" timeOffset="32045.83">20843 3318 9320,'0'0'2435,"0"0"-1571,20 0 898,-20 0-321,0 0-800,0 0-545,20 0-256,-20 20-1474,19 0-2113,-19-20-4645</inkml:trace>
  <inkml:trace contextRef="#ctx0" brushRef="#br0" timeOffset="32182.84">20902 3497 3875,'0'20'6470,"0"-20"-6374,0 0 545,0 0-289,20 19-672,-20-19-1698,0 0-5925</inkml:trace>
  <inkml:trace contextRef="#ctx0" brushRef="#br0" timeOffset="32304.84">20942 3577 11146,'0'19'865,"0"-19"-1153,0 0 448,20 0-192,-20 0-1025,20 0-2082</inkml:trace>
  <inkml:trace contextRef="#ctx0" brushRef="#br0" timeOffset="32874.88">20823 4013 10473,'0'-19'1634,"0"-1"-2211,-21 0 1090,21 0 1024,0 20-384,-18 0-448,-2 0-705,20 0-224,-20 20 192,20 0 32,0 19 0,0-19 32,20 20-32,0-20 128,-2 19 0,23-18-64,18-2-160,-19-19 0,0 20 64,-1-20 64,22-20 64,-23 20 0,-18-40-32,1 21 0,-1-1-32,-40-19 0,20-2-224,-41 2 0,23-1 192,-43 20 288,2 0 289,-1 1-161,21 19-256,-1 0-64,-1 0 1,41 19-1,0 1-64,0 0 128,21 0 32,19 0-192,-1 0-96,1-1-192,0 1-321,-1 1-800,1-2-2371</inkml:trace>
  <inkml:trace contextRef="#ctx0" brushRef="#br0" timeOffset="33176.89">21300 4212 4452,'0'40'4804,"0"-40"-3747,0 20 609,0-20 768,0 0-448,0-20-961,19 0-833,-19 0-192,20 0-32,0 0 0,0 1 64,0-2-64,-20 2 96,19 19 321,-19 0 127,20 19-64,-20 2 129,20-2-321,-20 1-128,20 0-128,1 20-384,-21-40-865,18 20-737,2-20-5125</inkml:trace>
  <inkml:trace contextRef="#ctx0" brushRef="#br0" timeOffset="34259.95">22193 1073 9961,'0'-21'737,"-20"21"608,20 0 128,0 0-576,0 0 224,0 0-64,0 0-480,20 0-193,-20 0 0,20 0-31,-1 0-289,1 0-32,20 0-32,-1 0-64,1 0 160,1 0-64,18 0-96,-19 0 64,-21 21-64,21-21 32,-20 0-32,19 20 0,-19 0 0,-20-1 0,20 21 64,-20-20 0,0 20 0,0 19 32,0-19-32,0 20 0,0 19 0,0 1-96,0-1-65,-20 20 65,20 20 64,-20-19-32,20 19 0,-19-19 192,19-1 449,-20 0-193,20-19-384,0 39 32,-20-20-32,20 1 256,0-1 321,0 0-289,0 0 1,0-19 63,20 0-32,-20-1-320,20 1 64,-20-1-32,0 0 32,0-19 32,0 20-64,19-21 32,-19 21-31,0-41 63,0 21-64,0 0-64,0-21 64,0 21 0,0-40 0,0 19-32,0 1 0,0-20-32,0 20 64,0-20-32,0 0 64,0-1 32,0 2-128,0-2 32,20-19 64,-20 0 0,0 21 32,0-21-32,0 0-32,0 0 160,0 0-160,0 0 64,-20 0-64,20 0-32,-19 0 32,-1 0 33,0-21-258,20 21-479,-20 0-770,0 0-576,1 0-1056,-1-19-3268</inkml:trace>
  <inkml:trace contextRef="#ctx0" brushRef="#br0" timeOffset="37712.15">2619 4232 6598,'0'0'320,"20"0"-352,-20 0 480,0 0 321,0 0 1089,0 0-353,0 0-672,0 20 96,0-20 512,0 0-223,-20 0-866,20 0-192,-39 0-160,19 0 32,-41 0-64,22 0 0,-1 0-128,-19 20 0,19-20 96,1 19-32,-1-19-65,-1 21 33,23-2-32,-2-19 160,0 21-64,-1-2 64,1 1 0,20 0 32,0 0 0,0 0 32,0 0 128,20-1-31,-20 1 31,21 20-32,-1 0-128,-20 19 32,20 0-64,-20 22 0,0-2 0,0 1 0,0 19-64,0-20 32,18 21 32,-18-20 0,0-2 64,0 2-32,0-20 160,0 0 0,21-21 97,-21 1 127,0 0-128,20-20 33,-20-1-33,20 1 64,0 1-64,19-21 33,-19 0 63,39 0-256,-19 0-96,19 0-96,-19 0-640,1-21-610,-2 21-1985,1 0-10986</inkml:trace>
  <inkml:trace contextRef="#ctx0" brushRef="#br1" timeOffset="42927.45">22450 3059 10986,'0'0'1057,"0"0"352,0 0 97,0 0-770,0 0-31,21 0 64,-21-19-321,20 19 129,0 0 95,-1 0-95,1 0-193,20 0-224,-1 0-63,21 0-33,-1 0-64,-19 0-193,1 0-223,-2 0-353,-19 0-128,0 0-352,-20 0-641,0 0-800,-20 0-577,20 0-3235</inkml:trace>
  <inkml:trace contextRef="#ctx0" brushRef="#br1" timeOffset="44002.51">22847 2940 9032,'-38'-19'993,"38"19"1121,-21 0-352,21-20-129,0 20-352,0 0-736,0 0-449,0 20 160,41-20 193,-2 19-129,1 1-224,-1 20-96,1-20 96,0 0-96,-21-1 96,1 1-160,0 0 128,-20 1-160,0-21 128,0 19 32,-20-19 32,0 0 0,-19 20 1,19-20-194,0 0 97,0 19-448,1-19-385,19 0-864,19 21-1378,1-21-2691</inkml:trace>
  <inkml:trace contextRef="#ctx0" brushRef="#br1" timeOffset="44485.54">23523 3000 14381,'-20'-40'288,"20"20"-95,-20 1 415,0-1-480,0 0-64,1 20-96,-1 0-192,0 20 64,0 0 128,-1-1 0,21 21 0,0 0-160,0-1-1,21 22 1,-1-22 96,20-20 32,-1 22 64,1-21 224,19-20 193,-19 0 63,1 0-95,18-20-97,-19 0-32,-1-1 32,-19-18 65,0 20-321,-20-22-192,-20 2-1,-20-1 258,1 20 127,-2-20-96,-17 40-160,-3-19-32,2 19-32,19 0 0,20 19-129,1-19 129,19 20 32,0 0 64,19 0 0,1 0 0,20 19 0,0-19-64,-21 0-256,21-20-1089,1 21-1955,-23-2-5316</inkml:trace>
  <inkml:trace contextRef="#ctx0" brushRef="#br1" timeOffset="44683.55">23940 3219 10537,'39'40'1154,"-39"-40"543,20 19-31,-20 1-898,0-20-543,0 20-161,20-20-737,-20 20-2402,0-20-6758</inkml:trace>
  <inkml:trace contextRef="#ctx0" brushRef="#br1" timeOffset="44831.56">23959 3099 15951,'-19'0'-32,"19"0"-353,19 0 353,-19 0-1313,20-20-1794,0 20-5061</inkml:trace>
  <inkml:trace contextRef="#ctx0" brushRef="#br1" timeOffset="45437.59">24317 3139 12844,'0'0'1025,"-20"0"-129,20-19 1026,0 19-1057,0 0-673,0 0-32,20 0-320,19 0-608,-19 0-353,0 19-1730,20-19-4388</inkml:trace>
  <inkml:trace contextRef="#ctx0" brushRef="#br1" timeOffset="45964.62">24754 3000 9160,'39'0'2787,"-19"-20"-1826,0 20 1761,1 0-896,-21 0-1057,18 0-97,-18 0-415,0 0-321,0 0-97,-18 0 97,-3 0 64,-19 20-96,20 0-64,-19 0-32,19-1 32,0 1 32,20 0 0,-20 1 63,20-2-223,20 1 160,-20-1 64,20 2-128,20-21-289,-21 0 1,1 20 224,0-20-1,0 0-319,-20 20-962,0-20 930,-20 0 320,0 20 192,0-1 31,1 1 65,-1 0 0,0 0 193,20-20 255,0 20-96,20 0-223,19 0-33,1-1-64,1 1-64,-3-20-32,3 0-513,-3 20-1409</inkml:trace>
  <inkml:trace contextRef="#ctx0" brushRef="#br2" timeOffset="50167.86">2956 5941 6053,'0'0'1826,"0"0"-897,0 0 544,0 0 353,0 0-257,-20 0-512,20 0-384,-20 0-160,-19 0-257,19 0-224,-40 0-64,1 0-64,-20 0 64,0 0 96,-2 20-64,22-20-32,0 0 32,-1 20 32,21-20-32,19 0 32,0 0 0,0 0-32,20 0 32,0 0-128,0 0-64,20 0-1,-20 20 97,0-20 160,0 20 1,20-1 127,-20 1 0,20 20-32,-20 0-32,0-1-96,19 21 32,-19 20-63,20-1-33,-20 1 32,20 19 0,-20 1-64,0 19 64,20-20-64,-20 0-97,20-19 97,-20 0 0,19-21 32,-19 0-32,20-19 64,-20-20-32,0 0 225,0 0-129,20-20 32,-20 0 160,20 0-192,19 0-96,1 0 32,1-20-96,18 20 192,0 0-224,21 0 64,-21 0-256,2 0-1346,-23 0-4932</inkml:trace>
  <inkml:trace contextRef="#ctx0" brushRef="#br2" timeOffset="54052.09">6866 6717 10345,'0'-21'289,"0"21"383,0 0 129,0 0-257,0 0-255,0 0 95,0 0 65,0 21 63,0-2-32,0 21 1,21-20-1,-1 20-223,20-21-129,-21 21-64,21 0 0,0-1 0,-1 21-32,22-20 0,18 0-32,-21 0 32,23 19 32,18-19 0,1-1 0,-1 1-32,19 0 32,1-1-64,21-19 0,-1 20 96,-1-1-128,22-19 32,-2 20 32,2-19 0,18-2-96,0 0 64,0 22 0,21-21 0,-19 0 0,18 0 32,1 19-32,-21-19-32,20 20 96,1-20 0,-1-1-31,21 21-1,-21-40 0,21 20-32,-1 0 0,-1-20 0,2 0 0,0 20 32,-21-20-32,1 0 32,19 0 0,-19-20-32,-1 20 0,0-20 32,1 0-32,-1 0 0,-18 20-32,19-39-96,-21 19-97,0 0 161,-18 0 96,-2 0 0,0 0 32,2 1 129,-21-1-1,-1-20 96,-18 20 0,-1-1-96,1 21-159,-1-19 95,-40 0-32,20-2-449,-40 2 610,2 19-225,-3-21-64,-17 21 64,-2-20-128,-19 20-481,20 0-672,-21-19-1250,1 19-2241</inkml:trace>
  <inkml:trace contextRef="#ctx0" brushRef="#br2" timeOffset="55112.15">17468 6796 11242,'20'-20'513,"20"0"127,-1 20-31,1 0-321,19 0-192,2 20 192,-2 0-95,1 20-193,-1-1 32,-19 1-128,-1 19-321,-19-19-159,0 20 63,-20-41 417,-20 21 96,0-19 288,-19-2 225,-1-19 256,0 0 31,1 0-223,19-19-257,-21 19-96,21-21-96,20 2-128,0-2-64,20 2-128,1 19 64,19 0 64,-1 19 32,1-19 32,0 21-128,-1-2 64,1 2-833,19-2-448,-19 1-513,-19 0-736,-3-20-2275</inkml:trace>
  <inkml:trace contextRef="#ctx0" brushRef="#br2" timeOffset="55840.18">17409 7471 7334,'-20'0'2595,"20"0"-2307,0 0 545,0 0 224,20 0 641,0 0-289,39 0-576,20 0-289,20-20-63,0 0 255,41 20 1,-1-20-160,-1 0-129,2 20-288,-21 0-384,-1-19 544,-17 19-448,-22 0-192,-20 0-481,-19 0-640,-20 0-833,-1 0-1218,-38 0-3330</inkml:trace>
  <inkml:trace contextRef="#ctx0" brushRef="#br2" timeOffset="56347.21">17528 7690 12043,'19'-20'673,"-19"20"-577,20 0 288,20 0-192,-20 0 161,19 40 191,1-20-352,-1 19-224,2 1 96,-21 0-32,0-1-128,0 1-256,-20 0 64,-20 0 256,0-20 96,0-1 64,-21-19 128,23 0-32,-3 0-32,-19-19-128,20-1 0,1-1 33,19 21-97,0-19-32,0-1-129,19 20 1,1 0 320,20 0 97,-19 20-161,17-1-64,3-19-64,-21 21-225,19-1-992,1-1-1762,-20 1-5477</inkml:trace>
  <inkml:trace contextRef="#ctx0" brushRef="#br2" timeOffset="57045.25">18261 7710 10922,'0'-20'2018,"-18"0"-1826,18 20 384,0-20 161,-20 20-417,20 0-31,-20 0-257,-21 0-64,23 0 32,-3 20 0,1 0 96,0 20 0,0-1-96,20-19 192,20 20 0,0-1-96,21 1 0,-3 0-63,23-20 31,-2-1-64,-19-19 0,19 0 0,0 0-64,-19 0 31,1-19 66,-3-21 31,-18 20 64,1-20 96,-21 21 96,-21-21-160,-19 0 97,1 20-97,-1-19-128,1 19-64,-21 0 32,1 0-32,19 20 64,1 20-96,-1-20-64,40 20 31,0 20 1,0-21 96,20 1 0,18 0 96,3 20-63,-1-40-1,-1 20 0,1-20 0,-1 19-32,1-19-129,1 0-575,-23 0-930,2 0-1056,0 0-2531</inkml:trace>
  <inkml:trace contextRef="#ctx0" brushRef="#br2" timeOffset="57270.27">18838 7888 12363,'0'20'1089,"0"0"-352,0 0 1121,0 0-801,0-1-705,0 2-288,20-21-32,-20 20-224,0-1-289,19-19-960,-19 0-2627</inkml:trace>
  <inkml:trace contextRef="#ctx0" brushRef="#br2" timeOffset="57406.28">18798 7769 10057,'0'-20'4805,"0"20"-4805,0-19-225,0 19 97,20 0-1601,0 0-3492</inkml:trace>
  <inkml:trace contextRef="#ctx0" brushRef="#br2" timeOffset="57912.31">19255 7253 6886,'0'-20'6406,"0"20"-6086,19-20 737,1 20 257,20-20-257,-1 20 0,1 0-449,1 0-480,-3 0-96,3 0-160,-21 0-192,0 0-449,-20-20-288,-20 20-544,0 0-770,0 0 1122,-19 0 1121,19 0 256,-21 0 193,21 20 255,20 0 289,-20 0-32,20 19-129,0 1-351,20 0-129,0-1 32,1 1-224,-1 0 64,18-1-64,-17 2 0,-1-22 64,0 2-31,-20-2 287,-20 0 224,20-19-63,-41 0-225,3 0-32,18 0-127,-21 0-162,2 0 130,-1-19-226,20 19-287,20 0-865,0 0-1378,0 0-1633</inkml:trace>
  <inkml:trace contextRef="#ctx0" brushRef="#br2" timeOffset="58185.32">19751 7312 12107,'-20'0'1089,"20"0"-1057,-20 20 1121,20 0 385,-20 0-385,20 19-321,-19 21-351,-1-21-161,20 21 65,0-20-225,0 0-96,20 0-128,-1 0-257,21-21-159,-20 1-129,19 0-736,1-20-1377,-19 0-3524</inkml:trace>
  <inkml:trace contextRef="#ctx0" brushRef="#br2" timeOffset="58655.35">20128 7391 13869,'0'-19'1025,"0"19"-1057,-20 0 608,0 19 257,-19 1-385,19 20-384,0-20 32,0 39-96,20-19 65,0 19-65,20-18 32,0-1-96,0-1-33,19-19 161,1 0-64,0 0 65,-1-20 31,22 0-32,-23 0 32,3-20 64,-21 0 0,19 0 256,-19-19-95,0 19-65,-20-20-288,0 0 32,-20 0-128,0-20 0,-19 21 0,-22 19 64,23 0-33,-23 0-31,22 20 32,19 0-32,-20 20 64,20 0 64,20 0 32,0 19 0,20 2 0,0-22-32,0 21 64,19-21-128,21 2 160,-19-21-160,-2 20-224,1-20-257,-1 0-287,1-20-1282,-20 20-1570</inkml:trace>
  <inkml:trace contextRef="#ctx0" brushRef="#br2" timeOffset="58936.37">20426 7233 12299,'0'0'192,"0"0"257,20 0 1312,20 20-415,-21-1-65,21 21-320,0 0-32,-1-1 0,1 21-129,-1-1-351,-19 1-289,21-20-64,-21 20 32,-20-20-64,0-1-128,0-19-32,-20 20 64,0-20-224,-1 0-193,-17-20-223,17 19-449,1-19-929,0 20-3203</inkml:trace>
  <inkml:trace contextRef="#ctx0" brushRef="#br2" timeOffset="59080.37">21102 7928 19698,'38'20'192,"-38"-20"-1537,-20 0-449,2 0-2658</inkml:trace>
  <inkml:trace contextRef="#ctx0" brushRef="#br2" timeOffset="68034.89">2341 2385 5829,'-20'0'1570,"20"-21"-97,0 21-224,0 0-448,0 0 224,0 0-128,-20-19-225,20 19-255,0 0-65,0 0 32,0 0-31,-19 0-225,19 0-64,-20 0-96,0 0-32,0 0 0,-19 0 0,-1 0 32,19-21 32,-17 21 0,18 0 0,-21 21 0,21-21 0,-19 0 0,-1 19 0,-19-19 0,19 0 0,-1 21 0,3-21 0,18 19 0,-1-19 0,1 0 0,2 20 0,-3-20-32,21 0-32,0 0 64,0 20-97,0-20 130,0 0-98,0 20 130,0-20-33,0 19 0,0 1 0,0 0 32,0 0 0,0 0 32,0 0-64,0 19 0,0 1-64,21 0 64,-21 0 0,0 19-32,0-19 0,18 20 96,-18-21 160,0 21 161,0-1 31,0-19-192,20 20-192,-20 0-32,0-1-64,0 1 32,0 19 32,0-19-32,0 19 32,0-19 32,0 0-64,0 19 33,0-19 31,0 19-64,-20-19 0,20 19 32,0 1 64,0-1 64,0 1-32,-18 0-32,18-1-32,0 0-64,0 20 0,-21 0-64,21-18 32,-20 18 128,20 0-224,-20 1 256,20-21 32,0 21-32,0-1 33,0 0-33,0 1-128,-20-21-32,20 20 128,0 1-64,0-21-32,0 1 64,0 19 0,0-20 96,20 2 96,-20-3 1,0-18-33,20 20-32,-20-1-96,20-18-96,-20-2-32,21 0 64,-21-19 32,18 20-32,-18-21-32,0 1 0,0 0 96,20-1-192,-20 1 96,21 0 64,-21-21-64,20 2-64,-20-2 0,0 2 96,0-2-32,0-19 0,20 20 64,-20-20 0,0 0-32,0 20 192,0-20-127,0 0-1,0 20-64,0-20 32,0 20 0,0-20-32,0 0 128,0 0-128,0 0 0,0 0 128,0 0-128,0 0-160,0 0 544,0 0-255,0 0-129,0 0 0,0 0 0,0 0-64,0 0 64,0 19-128,0-19 128,0 0 0,0 0 0,0 0-64,18 0 32,-18 0 32,0 20 0,21-20 0,-21 0-32,0 0 96,0 0-224,0 0 256,0 20-160,20-20 64,-20 0 64,0 0-64,0 0-64,0 0 96,0 20-32,20-20-32,-20 20 0,20 0-128,-1-20 160,-19 19 64,20-19-64,0 20 128,0-20-64,0 0 0,19 20-32,1 0-64,1-20 65,18 0-226,-1 0-639,3 0-1090,-22 0-2530</inkml:trace>
  <inkml:trace contextRef="#ctx0" brushRef="#br2" timeOffset="70478.03">5457 9856 6662,'0'0'1121,"0"0"-1313,0 0 480,0 0 1602,0 0 384,0 0-769,0 0-896,0 0-65,0 0 161,0 0-128,0 0-257,20 0-32,-20 0-128,41 0 65,-3 0-129,3 0 32,18 0 0,1 0-64,-1 0 160,20-20-192,20 20 160,1 0-31,-1-20-97,20 20 0,21-20 32,-1 0 96,-1 20-32,2 0-32,18 0 32,2-19-160,18 19 96,-20 0 33,22 0-193,-22 19-129,2-19 386,-22 20-354,1-20 322,-20 0-226,-1 0 162,-18 0-1,0 0-64,-21-20-32,0 1 32,-38 19-609,-2-20-608,-19 20-1922,0 0-4228</inkml:trace>
  <inkml:trace contextRef="#ctx0" brushRef="#br2" timeOffset="77209.39">8812 9757 3939,'0'0'1858,"0"0"224,0 0-32,0 0-128,0 0-161,0 0-319,0 0-545,20 0-225,-20 0 65,20 0-161,1 0-191,-1 0-129,19-20 0,1 20 33,-1 0-257,-19 0-32,20 0-32,-1 0-193,-19 0-255,0 0-33,0-20-383,-20 20-322,0 0-607,0 0-3460</inkml:trace>
  <inkml:trace contextRef="#ctx0" brushRef="#br3" timeOffset="80927.62">10421 9796 3523,'0'0'128,"0"0"577,0 0 1857,0 0-224,-20 0-608,20 0-161,0 0-63,0 0-33,-20 0-384,20 0-256,0 0-385,0 0-159,20 0-33,0 0 256,19 0-191,22 0-33,18 0-192,20 0 32,0 0-32,20 0 129,-1 0-33,2 0-128,-1 0 32,0 0-32,1 0-32,-41 20-32,0-20 0,-19 0-32,-21 0 64,-19 0-448,0 0 255,-20 0-575,0 0 191,0 0-448,-20 0-1473,0 0-3300</inkml:trace>
  <inkml:trace contextRef="#ctx0" brushRef="#br3" timeOffset="81497.66">11116 10174 12043,'0'0'480,"0"0"-576,0 19 673,0 2 256,0-1 320,0 19-32,0 21-256,0 0-289,0 19-288,0-19 33,0 19-225,0-20-128,0 1 96,0 0-256,19-20 192,-19-21-161,0 1-223,0-20-256,0 0-546,0-20-1696,0 1-4934</inkml:trace>
  <inkml:trace contextRef="#ctx0" brushRef="#br3" timeOffset="81843.68">10877 10472 9609,'0'-20'3491,"0"20"-2626,0 0 128,0 0-225,0 0-95,0-20-32,20 20-225,0-20-288,-1 1 32,21-2 161,-19-18-65,-1-1-64,18 20-64,-17-19-96,-1-2-32,0 2 128,-1 0-32,1 39 129,-20-21 191,20 21-256,-20 21 96,20 18 65,0 0-129,0 2-160,-1-2 0,21 1-64,-20-20-192,19 0-417,1-1-672,-19 2-1250,17-21-6757</inkml:trace>
  <inkml:trace contextRef="#ctx0" brushRef="#br3" timeOffset="83127.75">10500 11188 2306,'0'99'7431,"21"-40"-7335,-21 20-160,0-18-737,18-2 609,-18-19 128,0 0-481,20-20-896,-20-1-673,21-19 544,-21-19-351</inkml:trace>
  <inkml:trace contextRef="#ctx0" brushRef="#br3" timeOffset="83337.75">10539 11188 14477,'0'0'2050,"20"0"-1153,1 0 640,-1-20-704,18 20-384,3 0-129,-1 0-352,19 0-224,-19 0-481,-21 0-608,1 20-897,0-20-3043</inkml:trace>
  <inkml:trace contextRef="#ctx0" brushRef="#br3" timeOffset="83466.77">10580 11346 10025,'-21'40'5958,"42"-40"-5734,-1 0-64,18 0-128,23 0-384,-22 0-1026,21-20-3234</inkml:trace>
  <inkml:trace contextRef="#ctx0" brushRef="#br3" timeOffset="83928.8">10917 11465 11851,'0'80'2818,"0"-60"-2946,19 0 224,-19 0 65,0-20 735,0 20-95,0-20-64,0-20 32,0 20-289,0-20-288,0 0-160,0 0-160,0 1-384,0-2-97,0 2 32,0-2 1,20 21 224,0 0 223,1 0 97,-1 0 64,18 21 129,-17-21-33,19 19 160,-1-19 0,-19 0-224,0 0-64,0 21 0,-20-21 0,0 0 0,0 19-128,-20-19-128,20 20 128,-20 0 128,20 0-32,0 20 32,0-21 0,20 1 64,0-20 0,19 0 256,1 0 33,-20-20 63,19 1 96,-19-1 33,-20 0 32,0 0-193,0 0-224,0 0-128,-20 1-705,2 19-63,-3 0-866,1-21-1825,0 21-6951</inkml:trace>
  <inkml:trace contextRef="#ctx0" brushRef="#br3" timeOffset="84324.82">11473 11585 1313,'0'60'2754,"0"-41"-2433,-21-19 3106,21 20-769,-18-20-1024,18 0-129,0-20-480,0 1-352,18-1-225,-18 0-63,21 0-321,-1 0-160,0 0-32,0 20 64,-1 0 0,1 0-1,0 20-63,-20 0 96,20 0 32,-20-20 0,0 20 0,20 0 0,-20-20 0,19 0 96,-19 0 0,20-20-63,0 20 31,0-20-32,0 20 288,-1-20-96,21 20-128,-20 0 64,1 0-32,-3 0 289,-18 0 31,0 20-256,0 0 193,0 0 159,-18-1-191,18 1-353,0-20-353,18 20-992,-18-20-1890</inkml:trace>
  <inkml:trace contextRef="#ctx0" brushRef="#br3" timeOffset="84866.85">12485 11028 9769,'20'20'-192,"-20"20"192,40 0 352,-21 39 128,1-19 33,0 19-193,0 0-288,1-18-32,-3-21 160,2-1 1186,0-39 191,-20 20-608,0-20 96,0-20-224,0 20-609,0-39-192,0 18-128,21 2-289,-1-2-255,-2 21 63,3 0 257,-1 21 256,0-2 64,0 21 32,-20-20 32,0 20 32,0-20 224,-20 0 96,0-1-223,-21 1-129,23 0-129,-23-20-639,21 20-1827,20-40-4195</inkml:trace>
  <inkml:trace contextRef="#ctx0" brushRef="#br3" timeOffset="85414.88">13100 11486 15246,'0'0'1730,"-20"19"-1827,2 2 194,-3-2 95,1 1-96,0 0-32,0 20-96,20-20 0,20-1 0,-20 1 64,40-20 0,-19 0 0,-3 0 0,2-20-32,21 1-32,-21-1-32,-20 0 64,18 0 0,-18 0 0,21 0 0,-21-20 0,-21 40 64,21-19 64,-18 19-32,18 0-32,-20 19 224,20 2-191,0-21-162,0 19 162,20 1-97,-2 0-32,23-20-257,-1 0-31,-1 0-193,1 0-31,-20 0-289,-20 0 289,0-20 448,0 20 64,0-20 64,-20 20 448,0 0 97,0 20-417,20-20-64,-20 20-32,20 0 0,20 0-32,0 0-32,0-1-64,0-19-96,19 0 32,1 0 128,-19-19 0,17 19-64,-38-20-129,20 0-287,-20 0-33,0 0 225,0 20 96,0-20-96,0-20-289,-20 21-768,20-21-1121,0-20-3492</inkml:trace>
  <inkml:trace contextRef="#ctx0" brushRef="#br3" timeOffset="85573.89">13497 11188 11627,'0'19'1377,"20"1"64,-20 0-64,0 39-384,21-19-96,-21 20-64,20-1-449,-20-19-223,0 20-354,18-20-319,-18 0-257,20-1-224,1-19-480,-1 0-833,-20-20-225,20 0-2497</inkml:trace>
  <inkml:trace contextRef="#ctx0" brushRef="#br3" timeOffset="85746.9">13677 11526 9096,'-20'0'1698,"0"19"159,0-19 322,-1 20-706,1 0-320,20 20-256,0-20 0,20-20-257,1 19-319,19 1-257,-1-20-256,1 0-353,-20 0-672,19 0-1314,-39 0-5092</inkml:trace>
  <inkml:trace contextRef="#ctx0" brushRef="#br3" timeOffset="86300.93">13934 11545 9224,'41'40'993,"-23"-20"-32,3 39 577,-1 1-417,-20-1 0,20 1-545,0-1-480,-20 0-64,19 2 0,-19-41 129,0 0 191,0-20 96,0 0 449,0 0-352,-19-40-353,-1 0 480,0 0 33,20-19-96,-20-1-417,-1 1-288,21-1-705,21 1-288,-1 19 224,0 0 353,19 40 191,1 0 129,-20 0 0,19 20 96,-39 0 96,0 0 0,0 0 32,-19-1 64,-1-19 32,0 20-160,-20-20-192,21 20-929,-1-20-1954,20 0-2466</inkml:trace>
  <inkml:trace contextRef="#ctx0" brushRef="#br3" timeOffset="86755.96">14272 11605 1921,'19'59'2435,"1"-39"-2628,-20 0 2083,0 0 480,0-20-127,0 0 31,0 20-128,0-20 64,20-20-1153,-20 0-929,0 0-128,0 0-352,21 1-225,-1-1-288,-2 20-128,2-20-512,1 20 800,19 0 609,-20 0 160,-20 0 192,19 0 97,-19 0 287,0 0 97,0 20-224,0-20-353,0 20-64,0-20-96,-19 19 0,19 1-128,0-20-32,0 20 63,0 0 1,19 0 64,1 0-32,0-20 0,0 0 64,0 0 64,-1 0 161,21-20 543,-40 0 97,20 0 160,-20 0 0,0 0-384,-20 1-385,0-1-128,0 0-384,1 0-129,-1 20-287,0 0-449,0 20-801,20-20-1730,0 20-4483</inkml:trace>
  <inkml:trace contextRef="#ctx0" brushRef="#br3" timeOffset="87123.98">14748 11744 4420,'0'119'1761,"0"-59"-1600,0-22 1024,0 23-545,0-21 513,0-21 1218,0 1-354,0-20 33,21 0-192,-21 0-128,0-20-769,-21-19-161,21-1-255,-20-1-225,20-18 129,0 0-385,0-1-256,0 1-417,20 19 193,1 1 288,17 19 63,-18 20 33,21 0 0,-21 0 161,19 20-65,-39-1 0,20 1-32,-20 0 32,-20 0 96,0 0 128,1-20-64,-1 20-128,0-20-160,-1 0-416,1 0-865,20-20-1154,0 20-2882</inkml:trace>
  <inkml:trace contextRef="#ctx0" brushRef="#br3" timeOffset="87427">15265 11803 15758,'20'0'4453,"-20"20"-4005,-20-20-256,20 0 32,0 0-1281,0 0-1793,0 0-7368</inkml:trace>
  <inkml:trace contextRef="#ctx0" brushRef="#br2" timeOffset="101020.77">5101 8902 3555,'0'0'1441,"0"-20"65,0 20 351,0 0-159,0 0-705,0 0-96,0 20 96,0-20-128,0 20-129,0-1-127,0 21-193,0-20-63,0 40-65,-21-21 0,21 21 0,0-20 1,0 20-129,-20-1-32,20 1-32,0-21-32,0 21-32,0-21 0,0 22 32,0-22 0,0 21 64,0-20-32,0 0-31,0-1-65,0 1 32,0-20-225,0 19 514,0-18-257,20-2-128,-20-19 128,21 20-32,-21-20 32,20 0-32,-20 20-32,18-20 96,3 0 0,-1 0-160,0 0 64,0 0 0,19 0 0,-19 0 32,20 0-64,19 0 64,-19 0-64,19 0 32,-18 0 0,18 0 0,-19-20-32,-1 20 32,21 0 0,-21 0 32,21 0 64,-1 0-192,2 0 224,-23-20-192,23 20 192,-22 0-128,21-19 32,-21 19 0,1 0-96,1-21 128,-3 21-64,3 0 32,18-19 64,-19 19-192,-20 0 64,19-20 128,1 20-96,-1 0 225,-19 0 63,20 0-352,19 0 192,-19 0 96,19 0-128,2 0 0,-2 0 128,20 0-31,-19 0-33,19-20-96,-20 20 0,22 0 64,-22 0-224,0 0 288,1 0-192,19 0 0,-20 0 64,22 0-32,-22 0-32,20 20 0,1-20 0,-21 0 64,20 0-32,0 0-32,-18 0 0,18 0-32,-20 0 64,1 0-64,-1 0 64,-18 0-64,17 0 160,-17 0-288,-2 0 224,1 0-224,0 0-32,-1 0 128,-19-20-128,20 20 160,-1 0 32,1 0 64,-19 0-128,17 0 32,3 0-193,-1 0 450,-21 0-257,21 0 64,0 0-64,19 0 32,-19 0 0,-1 0 0,1 0-32,-19 0 32,-3 0 64,23 20 32,-21-20-192,0 0 64,-2 0 0,3 0 32,-1-20 32,0 20 64,-20 0-192,20 0 96,-20 0-64,0 0 160,0 0-64,0 0 32,0 0-32,0-20-32,0 20-32,0 0 128,20-20-192,-20 20 96,0-20 32,0 1-64,0-1 32,0 0 32,0 0-64,0 0 128,0 0-160,0 1 128,0-2-96,0-18 64,0 19-32,-20-21 32,20 2 32,0 19-32,-20-40 128,20 21-128,-20-21 64,20 1-64,0-21 64,0 20-160,-20 1 128,20-1-32,-21 1-32,21 19 97,-18 20-97,18 0 0,-20 0 32,20 20 0,0-19-64,-20 19-33,20 0-63,0 0 96,-21 0 32,1 0-96,2 0 96,-43 0-32,22 19 64,-41-19-128,1 0 160,-20 0-64,-21 0-64,-18 0 128,-1 0-64,-1 0 32,2 0-32,-1 0 0,-20 0 0,20 0 0,-19-19 0,-22 19 0,2 0 96,-1 0-96,1 0 96,-2 0-96,2 0 0,20 0 0,-2 0 0,22 19-32,-1-19-32,19 0 0,21 20-32,0-20 128,20 0-64,0 0 128,38-20-32,-18 20-64,39 0-64,0 0-544,0 0-898,20 0-1344,0 0-5158</inkml:trace>
  <inkml:trace contextRef="#ctx0" brushRef="#br2" timeOffset="101498.8">5439 7173 8423,'0'0'-576,"18"0"-1122,-18 0-1569</inkml:trace>
  <inkml:trace contextRef="#ctx0" brushRef="#br2" timeOffset="101588.81">5477 7154 3042,'0'-21'1218,"0"2"-706,0 19-192,-20-21-384,20 21-608,0 0-1795</inkml:trace>
  <inkml:trace contextRef="#ctx0" brushRef="#br2" timeOffset="101886.82">5477 7054 3843,'21'0'3235,"-21"-20"-1153,0 20-608,0 0 191,0 0 97,0-20-481,0 20-256,0 0-288,0 0-289,0 0 1,0 0-129,0 0-160,0 20 32,0-20 96,0 20-63,20 19 127,-20-18 32,0 38-31,20 1 31,-2-1-64,-18 21-127,21 19-65,-1 0-32,0 1-64,0-1 32,-1 0 0,1-19-32,0 0 0,20-1 0,-21-19-32,1-1-64,0 1-32,0-20-96,-20-1-161,20-18-319,-20-21-738,0 0-672,0 0-2082</inkml:trace>
  <inkml:trace contextRef="#ctx0" brushRef="#br2" timeOffset="102327.85">5139 7292 11787,'0'0'1121,"21"20"-833,-21-20 192,20 0-31,-20 0 384,20 0 544,-20 0-544,20-20-417,19 0-64,-19 1-63,0-21-65,19 0 96,-19-19 1,20 19-257,-20-20 480,-20 1-416,21 19-96,-21 0 0,0 1 0,0-1 64,0 40 129,0-20-129,0 20-352,18 20 256,2 0 320,21 0 0,-3 19-96,3 1-64,-1 0-95,-1-1-1,21 1-160,-21 0-513,1-21-1281,-1 21-2306</inkml:trace>
  <inkml:trace contextRef="#ctx0" brushRef="#br3" timeOffset="106012.06">10104 8743 7815,'0'0'2787,"-21"0"-1987,21 20-191,0-20 608,0 20 256,0 0-223,0 19-322,0-19-287,21 20-321,-21-1 33,0 21-33,0 0-128,0 19-32,0-19-64,0 19 33,-21-19-129,21 19 64,0-19 0,-20 0 0,20-20 192,0 20-192,0-21-32,0 1 0,20 0 128,-20-21-352,0 1 544,0 0-191,0 0-97,0 0 64,21-20-160,-21 0 96,0 20-64,0-20 32,18 0-64,-18 0 0,20 0 64,0 0-224,1 0 224,-21 0-96,38 0 32,-17 0 0,-1 0 32,0 0-33,0 0-31,-1 0 96,21 0-96,0 19 0,-1-19-32,1 0 0,19 0 32,2 0 64,-2 21 0,1-21 0,19 0-64,-20 0 128,20 0-64,2-21 0,-2 21 32,0 0 64,0 0-224,2 0 128,-23 0 0,1 21 32,2-21-64,-2 0 64,1 0-32,-1 0 96,0 0-224,1 0 128,-1 0-32,-18 0-64,-3 0 160,3 0-96,-1 0 96,-1 0 0,-19 0-32,20-21 64,-20 21-64,-1 0 32,-19 0-64,20 0 96,-20 0 1,0 0-1,0 0 32,0 0 64,0 0-128,0 0-32,-20 0 32,20 0 32,0 0 0,0 0 193,20 0-354,-20-19 226,0 19-161,0-20-32,0 0 64,0 0 0,0 0 32,0-19-96,0-1 96,0 0-160,-20 1 64,20-21-129,0-20 33,0 0-96,-19 1-64,19 0 224,0 19 160,0 0-192,0 20 160,0 1-64,0 19 96,0 0-96,19 0 32,-19 0-96,0 20 32,20-19-32,-20 19 32,0 0-32,0-21-193,0 21 97,0 0-32,0 0-96,0 0-32,0 0 288,-20 0 96,1 0 0,-1 0-32,0 0-32,-20 0 128,1-19-32,-21 19-96,-19-20 192,-1 0-32,-19 20 64,-20-20 1,-21 0-33,2 20 32,-21 0 128,1-20-223,18 20-33,21 0 96,1 0-224,19 0 32,18 0-545,2 0-1248,20 20-1282,-22 0-4036</inkml:trace>
  <inkml:trace contextRef="#ctx0" brushRef="#br3" timeOffset="125045.15">10620 12022 7206,'-20'20'4901,"20"-20"-3972,0 0-673,0 0 353,0 0 576,0 0-160,0 0-545,0 0-384,20 0 0,-2 0 129,3 0-33,-1 0-96,20 0-32,-1 0-32,1 0-64,19 0 64,1 0-64,20 0-32,-1 0 32,0 0-64,1-20 0,20 20 96,17 0 64,-17 0-64,39 20 0,-20-20-32,19 0 32,22 20 0,-20-20 64,18 19-64,0-19 32,2 20 0,-2-20 0,1 20 64,0-20 0,19 20-32,-18 0-32,-21-20 0,19 0 32,-18 20 128,-2-20-96,1 0 33,-19 0-65,-1 0 32,-20 0-32,-20 0-32,0 19-160,-38-19-225,-3 0-351,-17 0-930,-42 20-2017,-17 0-7240</inkml:trace>
  <inkml:trace contextRef="#ctx0" brushRef="#br3" timeOffset="128582.35">12485 9418 16976,'20'0'320,"0"0"-160,19 0 417,1 0-129,19 0 449,2 0-417,18 0-255,0 21-225,1-21-33,-1 19-95,-20-19-256,2 0-353,-22 20-160,-19-20-320,0 0-801,-20 0-992,0 0-770</inkml:trace>
  <inkml:trace contextRef="#ctx0" brushRef="#br3" timeOffset="128878.37">12803 9200 12107,'0'0'1281,"0"0"-1729,-41 20 224,3 0-65,-23 0 289,2-1 0,0 21 0,19-20 0,0 0 289,21 19 223,19-19-160,0 1-256,19 18 33,41-19 159,-21-1-192,21 2-96,19-1-160,-20 0-577,2 0-1121,-21-1-6534</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31:16.57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217 2563 12171,'-79'20'1025,"59"-1"-897,0-19 833,20 20 192,20-20 160,0 0-224,-1 0-576,21 21-129,0-21-160,19 19-31,0-19-129,1 0-32,-1 0 32,2 20-128,-2-20 64,1 0-160,-21 0-321,1 0-31,-20 0-65,-1 0 65,-19 0-1058,0-20-1633,0 20-1313</inkml:trace>
  <inkml:trace contextRef="#ctx0" brushRef="#br0" timeOffset="368.02">535 2483 9224,'0'0'545,"0"0"-161,0 0 1186,20 0-193,-1 20-32,1 0-192,20-20-768,-1 20-97,-19 0-128,20 0 96,-1-1 1,1 1-65,1 1 32,-3-21 64,-17 19 0,-1-19 65,0 20 95,-1-20-320,-19 0 225,20 20-417,-20-20 736,0 0-319,0 19-161,0-19-192,-20 21 32,-19-1 0,19 0 0,-21 18-64,3-17-32,-3 19-128,21-20-257,1 0-352,-1-20-512,20 19-2050,-20-19-7944</inkml:trace>
  <inkml:trace contextRef="#ctx0" brushRef="#br0" timeOffset="6783.38">13914 3040 4708,'0'0'1185,"0"0"-192,0 0-128,0 0 32,0 0 608,20 0-224,1 0-576,-1 0-225,19 0 1,1 0 95,39 0-63,-20 0-33,21 0-223,20 0-129,-1 0-64,0-20-32,0 20 0,21 0 0,-21-20 0,-20 20-64,0 0 32,-20-20-449,-19 20-864,-20 0-1185,-20 0-5285</inkml:trace>
  <inkml:trace contextRef="#ctx0" brushRef="#br0" timeOffset="8211.44">19156 3059 8359,'-20'0'1121,"20"0"-448,0 0-192,0 0 31,0 0 385,20 0 160,-20 0-481,19 0-383,21 0 31,-20-19 32,0 19-64,-1 0 32,21 0 1,0 0 31,-1 0-64,22 0-64,-2-20 0,1 20-64,19 0 33,20 0 31,-20-20 0,21 20 0,-1 0-96,-20 0 0,0 0-32,22 0 0,-22 20 0,20-20 32,0 20-32,0-20 32,1 0-32,-1 19 32,0-19 96,0 0 128,1 0-95,-21 0-129,0 0-32,1 0 32,20 0 0,-1 0-64,0 0 32,0 0 0,21 0-32,-21 0 64,19 0 0,-19 0-32,20 0 32,-20 0 0,1 0 32,-1 0 32,0 0 0,0 0-96,1 0 32,19 20 0,-20-20 0,0 0-32,-20 0 32,-18 0 0,-2 0 64,21 0 289,0 0 223,19 0-95,-40 0-65,1 0-352,-21 0-192,-19-20-609,0 20-1537,-20 0-5413</inkml:trace>
  <inkml:trace contextRef="#ctx0" brushRef="#br0" timeOffset="10763.61">436 3636 13164,'-41'0'769,"1"0"-737,40 0 768,-19 0 386,19 0 31,-20 0-449,20 19-127,20-19-96,-1 0-225,21 0-64,1 0-128,18 0 32,-19 0-128,19 0-64,1-19 64,-21 19-160,1 0-416,-1 0-257,1-20-512,1 20-609,-23 0-1089,-18 0-1089</inkml:trace>
  <inkml:trace contextRef="#ctx0" brushRef="#br0" timeOffset="11152.63">713 3477 13196,'-20'0'673,"20"0"-1154,0 0 641,0 0 545,20 0 256,0 0-96,19 0-449,-19 0-160,21 20 33,-3-20-1,3 20-128,-1-20-96,-21 19-64,21-19 32,0 20 0,-21-20-32,1 21 32,0-21-32,0 19 0,0-19 64,-1 20-32,-19-20 96,20 20-96,-20-20 257,0 0-65,-20 19 0,20-19-160,-19 21 0,-1-1-160,-20-20 224,1 19-256,19 1-352,-20 0-705,20-20-961,1 20-2467</inkml:trace>
  <inkml:trace contextRef="#ctx0" brushRef="#br0" timeOffset="14626.83">19672 4013 10537,'-40'0'705,"40"0"192,0 0 416,0 0-96,0 20 97,0-20-482,20 0-191,19 0 224,1 0-160,19 0-65,2 0-127,38 0-1,0 0-128,20 0-159,1 0-129,38 0 96,0 0-160,22 0-64,-22 0 64,20 0-64,2 0 32,-2 0 0,21 0-64,-21 0-64,0 0 32,2-20 96,-22 20 64,-38 0-96,-1 0 32,-20 0-32,-20 0 64,1 0-128,-20 0-193,-1 0-319,-19 0-97,-21 0-160,-19 0-64,20 0-32,-20 0-63,0 0 127,0 0-353,-20 0-8006</inkml:trace>
  <inkml:trace contextRef="#ctx0" brushRef="#br0" timeOffset="19963.14">474 4590 14573,'-59'19'513,"39"-19"-577,0 21 96,0-21 544,20 0 385,0 0-32,20 0-352,0 0-97,21 0-352,18 0-32,1 0 32,-1 0-96,0 0-128,1 0-480,-1 0-161,2 0-256,-2 0-256,-19 0-769,-21 0-1761</inkml:trace>
  <inkml:trace contextRef="#ctx0" brushRef="#br0" timeOffset="20344.16">812 4431 14189,'-20'20'0,"0"-20"-256,20 0 704,0 0 97,20 0 63,0 0-223,1 0-257,-1 20-64,-2-1-32,23-19 32,-21 20-64,19 0 0,-19 0-64,20 0 32,-20 0-32,-1-1 0,1-19 128,0 21-128,0-21 128,-20 19-64,20 1-64,-20-20 192,0 20 32,0-20 64,0 19-32,-20 2 33,0-1 31,-20-1 96,21 2-32,-21-2-127,20 2-193,-19-1-64,19-20-1,0 19-447,-1 1-961,1-20-2403,20 20-5413</inkml:trace>
  <inkml:trace contextRef="#ctx0" brushRef="#br0" timeOffset="21842.24">14034 3079 3459,'-20'0'1409,"20"0"865,-21 0-320,3 0 96,-2 0 0,20 0-801,-21 0-256,21 0-160,0 0-128,0 0-193,0 0-256,21 0 385,17 0-65,23 0-223,-2 0-33,40 0-224,0 0-32,0 0 32,1-20 0,19 1-64,-20 19 0,0-20 33,-19 20-65,-20 0 0,-1 0-32,-39 0-385,0 0-576,0 0-320,-40 0-385,0 0-2562</inkml:trace>
  <inkml:trace contextRef="#ctx0" brushRef="#br0" timeOffset="22823.3">19731 4113 5733,'-20'0'865,"0"0"1313,20 0 288,0 0 0,-19 0-640,19 0-769,0 0-288,0 0-32,0 0-1,0 0-127,0 0-321,19 0-32,1 0-31,20-20-129,19 20-128,2 0 64,-2 0 32,40 0 0,0 0-96,0 0 128,21 0-32,19 0-64,19-20 0,0 20 0,22 0 96,-1 0-160,-1 0 192,0 0-64,-38 0 32,-1 20-32,-1-20-64,-18 20 0,-21-20-64,20 19 192,-20-19-192,-20 21 64,21-21-32,-21 0 32,22 0-96,-22-21 0,0 2 96,-20 19-32,-19-20 32,-20 20-32,0 0 128,-20 0-384,-20-20-929,0 20-1378,-20 0-4547</inkml:trace>
  <inkml:trace contextRef="#ctx0" brushRef="#br1" timeOffset="29159.66">375 5703 9801,'-39'0'1569,"-1"20"-1345,20-20 321,0 0 1024,20 0 65,-19 0-385,19 0-544,-20 0-385,20 0 97,0 0-65,0 0-32,20 0-96,-20 0-127,19 0-33,21 0-32,0 0 96,19 0-128,20 0 96,-18 0 0,-2-20-96,20 20-96,-39 0 96,19 0-96,-19-19-64,1 19-65,-3 0-191,-17 0 256,-1-21 160,-20 21-705,0 0-608,0-20-289,-20 20-1857,20-20-6823</inkml:trace>
  <inkml:trace contextRef="#ctx0" brushRef="#br1" timeOffset="29532.68">772 5484 10217,'-39'0'-64,"39"-20"-160,-20 20 1441,20 0 1281,0-19-928,0 19-1058,0 0-127,0 0 287,0 19-127,0-19-33,20 20-127,0-20-129,-1 20-64,21-20 64,1 20-224,18-20 97,-19 0-193,19 0 96,-19 20 0,-1-20-32,1 20 0,-20-20-32,-1 20 32,1-20 64,-20 19 192,0-19-96,-20 20-64,1 0 0,-1 0-32,-20 1-96,20-2 96,-19 1-96,-1-1 0,1 1-64,19-20-320,0 21-321,-1-1-256,1-1-480,2-19-673,-2 20-865,-1-20-2338</inkml:trace>
  <inkml:trace contextRef="#ctx0" brushRef="#br1" timeOffset="32298.84">13993 6080 256,'0'0'32,"-18"0"320,18 0 1410,0 0 1153,0 0-225,0 0-1056,0 0-449,0 0 32,0 0-288,0 0-257,0 0-383,0 0-33,18 0-32,-18 0-96,21 20 32,-1-20-31,0 0-1,0 0 0,19 0 0,1 0 96,-1 0-64,1-20-32,19 20-64,-19 0-32,1 0 1,-3 0-1,3 0 0,18 0-32,-19 0 0,19-20 0,1 20 32,-21 0-32,22 0 32,-23 0-96,3 0 96,18 0-64,1 0 32,-1 20 0,20-20-385,2 0-287,-2 0 127,20 0 97,0 0 287,0 0 33,1 0 64,19 0 64,-20 0 0,21 0 32,-1 0 128,-1 0 1,1 0 31,21 0-96,-21 0-64,-1 0 0,21 0-32,1 0 32,-2 0-32,-19 0 32,21 0 64,-2 0 96,1-20 193,1 20 31,-2 0 0,1 0-223,-19 0 31,18 0-128,1 0-96,1 0 0,-21 0 32,19 20-32,2-20 0,-2 0 32,1 0-32,1 0 32,-2 0 0,21 0 32,-21 0 0,2 0-32,-1-20 32,20 20-32,-20 0-32,-1 0 0,22 0 0,-22 0 0,21-20 32,-19 20-64,-2 0 64,1-19 0,-1 19 96,-18 0 1,19 0 31,1 0 0,-2 0-64,-19 0-64,-20 0-32,21 0 0,-21-20-32,-20 20-32,0 0-128,-18 0-513,-23 0-1473,-17 0-4548</inkml:trace>
  <inkml:trace contextRef="#ctx0" brushRef="#br1" timeOffset="35062">5101 6160 7975,'0'0'1185,"0"0"-1153,0 0 449,20 0 191,-20 0 129,18 0 288,-18 0-320,21 0-257,-21 0-63,20 0 127,0 0 33,-20 0-161,39 0 1,-19 0-97,0 0 0,20 0 129,-1 0-129,1 0-64,1 0-191,-3 0-1,3 0 0,-3 0 64,3 0-96,-21 0 32,19 0-32,1 0 0,0 0-64,-1 0 32,1 0 0,-1 0 0,1 0 64,1 0-160,-3 0 64,3 19 128,-2-19-128,21 0 0,-1 0 0,1 0 96,-1-19-96,20 19 161,2 0-97,-22 0 64,40 0 96,-20-20-224,20 20-96,1 0 192,-1 0-96,20 0-32,-20 0 64,21 0-32,-1 0 32,1 0-64,-3 0 64,3 0 32,-1 0-64,-20 0 32,41 0 0,-41 0-32,39 20-32,-19-20 0,1 0 128,19 0-96,-1 0-64,2 0 128,-1 0-32,-1 0 0,2 0-32,-1 0 0,-1 0 32,2 0-32,-2 0 0,1 0 64,1 0-64,-2 19 0,-19-19 32,1 0-32,-1 0 64,-20 21-32,1-21 129,-1 19-65,-20-19 0,0 0-32,-39 0 64,19 20-224,-39-20 0,0 0-128,-20 0-289,0 0-416,0 0-576,-20 0-3812</inkml:trace>
  <inkml:trace contextRef="#ctx0" brushRef="#br1" timeOffset="37579.14">18996 3159 5669,'0'0'2114,"0"0"-2018,0 0 1153,0 19 96,0-19-256,0 21 65,20 19-578,-20-20-192,0 19-31,21 1 63,-21 20 1,20-21-257,-20 21-32,18-21-96,-18 21 32,0-1 96,21 1-32,-21 0 32,0 0-32,20-1-95,-20-19 31,0 20-64,0-41 32,0 22 0,20-2 160,-20-19 160,0-1 0,0 2 1,0-21-97,0 19-32,0-19 33,0 0 95,20 0-32,-20 20 65,19-20-97,1 0-64,0 0-32,20 0-96,-1 0-96,1 0 96,-1 0-64,22 0-32,-3 0 32,23-20-96,-2 20 128,0 0-224,0 20-32,0-20 0,21 0 192,-20 20 96,19-20 160,1 20-384,-1 0 160,0-20-32,20 20 32,-19-1-32,-1 2 32,0-2 32,19-19-64,-17 21 0,17-2-32,-19-19 96,20 20-32,0-20-64,1 0-64,-1 0 0,19 0 32,2 0 0,-1 0 96,-21 0 0,1-20 64,1 20-224,19 0 160,-19 0-64,18 0 96,1 0-320,-19 0-161,-21 0-63,-20 0 192,-20 0 224,21 0 0,0 0 32,-1 0 32,0-19 96,0 19 96,-19 0 32,-1 0 32,2 0-31,-23 0-129,3 0 0,-21 0-96,-2 0-32,3 0 0,-21-21 0,20 21-32,-20-19 32,0 19 96,-20-21-96,20 2 64,0-1 0,-21-20 0,21 0 32,-18 0-64,-2 1-32,-1-21 128,21 21-96,-20-21 64,0 1-32,20-1 0,0 0 0,-18 20-64,18-20 0,0 21-128,18-21 64,-18 1 64,0 19 0,20 0 32,-20-19 0,0 39 64,20-20-96,-20 20 0,0 1-65,-20-1-319,0 0 64,2 0 31,-23 20 65,1-21 224,1 21-32,-21-19 64,-19 19 0,-21-20 0,-19 20-32,-39-19 0,-20 19 0,-41-21-32,21 21-256,-1 0-97,19 0 129,2-20-64,-20 20 159,19 0 129,-19-20 96,-1 20 129,21-19 127,-20 19 96,-2 0-160,21-20 65,1 20 63,0 0-288,-2 0-32,22 0 0,18 0 0,2 0-64,19 20-32,0-20-352,40 0-97,-1 0 129,20 0 96,1 0-673,39 19-2050,0-19-1505</inkml:trace>
  <inkml:trace contextRef="#ctx0" brushRef="#br1" timeOffset="38099.17">19474 3139 160,'18'0'1025,"-18"20"-705,21-20 0,-1 0 417,20 19-577,-21-19-1057</inkml:trace>
  <inkml:trace contextRef="#ctx0" brushRef="#br0" timeOffset="58065.32">15305 6239 6534,'-20'0'2690,"20"0"-896,0 0-96,0 0-321,0 0-64,0 0-544,0 0-545,0 0-160,0 0-32,0 21 256,0-21 129,0 19-1,20 21 193,-20-21-65,19 22-63,1-2-161,0 1-128,0-20-96,19 19 32,-19 1 1,20 0-161,19-19 128,-19-2 64,-1-19-160,2 19-32,-1-19 96,-1 0-160,-19 0-64,-20 0-129,20 0-63,-20-19-193,0 19 1,0 0-225,0 0-448,0 0-705,-20 0-512,20-19-673,0 19-4676</inkml:trace>
  <inkml:trace contextRef="#ctx0" brushRef="#br0" timeOffset="58419.34">15720 6478 9513,'0'0'1857,"-18"0"-1665,18 0 545,18 0 160,-18 20 192,21-20-128,-1 19-577,0-19-288,19 20 225,-19 0 63,20 0-64,-20 0-192,19 1-31,1-2-33,-1-19-32,1 19 32,1 2-64,-21-21 32,-2 0 0,-18 0 0,0 19 96,0-19 128,-18 0-128,-2 0 64,0 0-63,-1 0 31,-19 0-160,22 21 0,-3-21 0,1 19 0,0-19-128,0 20-129,20-20-511,-19 20-578,-1 0-864,20 0-1089,-20-20-4356</inkml:trace>
  <inkml:trace contextRef="#ctx0" brushRef="#br0" timeOffset="61117.49">16555 6537 2882,'0'-20'545,"-21"20"223,21 0 354,0 0 767,0 0 482,0 0-834,0 0-544,0 0-64,0 0-32,0 20-65,0-20-127,0 20-192,21 0-225,-1 0-64,-20 1-160,20 17 0,0 2 0,-20 0-64,19-20 32,-19 20-32,20-20 0,-20 0 64,0-1-64,0-19 32,0 0 129,0 0 127,0 0-96,-20-19-128,20-1-64,-19 0 0,19 0 96,-20-20-128,0 21 64,20-21-32,0 19 0,-20-17 96,20 17 0,20 21-32,-20-20-96,20 20 64,0-20 32,19 20-128,1 0 32,-1 0-64,1 0 96,0 20-64,-1 0-32,2 20-32,-21 0-32,18 0-32,-38-1 160,0-19 32,0 20 32,-18-20 32,-2-1 192,-21 1-128,21 0 160,-19-20-320,-1 0 96,20 20-288,-19-20-320,39 0-898,-20-20-2529,20 20-6952</inkml:trace>
  <inkml:trace contextRef="#ctx0" brushRef="#br0" timeOffset="62004.54">17131 6597 11274,'0'0'1025,"0"-20"-673,0 20 673,19 0-256,-19 20 416,20-20-384,0 40-545,0-21-192,0 21 64,-1 0-31,1 0-33,0-20-32,1 20-32,-21-21 32,20 1 32,-2-20 32,-18 0 128,0 0 417,20-20-1,-20 1-351,0-1-97,-20-20-32,20 0-32,0 0-64,-18 0-64,18 21 0,-20-21-64,20 20-128,0 20-417,0-20-576,20 20-929,-20 0-1697,18 20-5350</inkml:trace>
  <inkml:trace contextRef="#ctx0" brushRef="#br0" timeOffset="62365.56">17468 6796 12940,'20'0'192,"-20"0"256,20 0 481,-20 0-192,20 0 128,-1-20-385,1 20-384,-20 0 96,20-20 129,-20 20-1,0-20-224,-20 20 0,20-19 32,-20 19-32,1 0-128,-1 0 64,0 0 33,0 0-1,20 19 0,-20 1 32,20 0-32,20 0-32,0 0 0,0-20-96,0 20 128,-1-1-256,21-19-33,0 20-63,-1-20-481,-19 0-512,21 0-1121,-23-20-2531</inkml:trace>
  <inkml:trace contextRef="#ctx0" brushRef="#br0" timeOffset="62574.57">17806 6776 10153,'-41'20'2851,"41"-20"-2691,-20 20 769,20 0 704,0-20-223,0 19-513,0 1-641,20-20-32,1 20-256,-1-20 288,20 0-128,-21 0-64,1 0-96,20 0 32,-20 0-96,19 0-64,-19-20-192,-20 20-353,20 0-800,-20-20-1794</inkml:trace>
  <inkml:trace contextRef="#ctx0" brushRef="#br0" timeOffset="63279.61">20108 1331 11947,'20'0'352,"-20"0"-128,0 21 193,0-2-129,-20 20 96,20 2 257,-20 18-417,1 1-224,-1-21 0,20 1-96,-20 0-352,20-21-737,0 1-929,0-20-801</inkml:trace>
  <inkml:trace contextRef="#ctx0" brushRef="#br0" timeOffset="63452.62">19909 1550 12812,'-38'20'1537,"38"19"-800,-20-19 32,20 20-161,0-1-320,20 1 225,-2 0-129,23-19 129,18-2-161,-19-19-64,19 19-416,1-19-544,-21-19-1218,1 19-3651</inkml:trace>
  <inkml:trace contextRef="#ctx0" brushRef="#br0" timeOffset="63856.65">21697 1570 14509,'0'-41'-32,"0"22"-224,0-1 224,19 0-352,-19 20 287,20 0 322,-20 0-97,20 20-64,-20 0-96,0 20 0,0-1-96,0 1-225,0 0-31,0-1-961,0 1-1442,0-20-3331</inkml:trace>
  <inkml:trace contextRef="#ctx0" brushRef="#br0" timeOffset="64065.66">21616 1708 11627,'-18'0'512,"18"40"-256,0-20 353,0 21-225,18-22 193,3 21 640,-1-21-288,0 2-64,19-21 31,1 20-159,0-20-385,-1 0-63,-19-20-449,20 20-449,-1-21-480,-19 2-961,21-2-3043</inkml:trace>
  <inkml:trace contextRef="#ctx0" brushRef="#br0" timeOffset="64549.68">23503 1352 14189,'0'0'-64,"0"0"320,0 19 417,0 20-193,-20 2 33,20-2-97,0 0-256,-20 21-32,20-20-128,0 0 32,-20 19-96,20-39-544,0 20-673,0-19-1410,0-21-3555</inkml:trace>
  <inkml:trace contextRef="#ctx0" brushRef="#br0" timeOffset="64774.7">23343 1629 14830,'0'20'320,"0"-20"-320,0 20 64,21 0 64,-21-1-32,20 21 192,0-20-95,0 21-129,-1-22 32,-19 0 384,20 2 289,20-21 0,-20 0-193,19-21-288,-19 2-288,21 0-640,-21-2-705,18 1-1410,-17 0-3075</inkml:trace>
  <inkml:trace contextRef="#ctx0" brushRef="#br0" timeOffset="65406.74">21776 1510 8391,'0'-20'961,"0"0"1089,0 20-64,0-19-833,0 19-32,20 0-480,-20 0-449,0 0 96,0 19 129,0 1 95,0 19 65,0 21-353,0-20-64,0 20-64,0-1-64,19-19-64,-19 0-224,20 0-993,-20-21-2050,20 2-10506</inkml:trace>
  <inkml:trace contextRef="#ctx0" brushRef="#br0" timeOffset="66921.82">17964 6736 4260,'0'0'1665,"0"0"673,0 0 33,0 0-706,0-19-352,0 19-544,0 0-320,0 0-65,-19 0 128,19 0-127,0-21-193,-20 21-128,20 0-64,-20 0-32,0 0 0,-19 0-32,19 21 32,0-21 32,0 19 0,-1 1-64,21 0 32,-20-20 32,20 20-32,0 0 0,0 0-32,0-1 128,20-19-128,1 20 32,19-20 64,-20 20 32,19-20-128,1 0 192,-1 20-32,-19-20 0,20 0-96,-20 0 64,19 0-96,-39 0-256,20 0-897,-20 0-3172</inkml:trace>
  <inkml:trace contextRef="#ctx0" brushRef="#br0" timeOffset="81115.63">336 8604 17040,'-119'40'416,"79"-40"-704,20 19 96,1-19 512,19 0 256,19 0-63,1 21-257,40-21-224,-1 0-32,0 0 160,1 0-128,-1 0 64,2 0-160,-2 0-96,-19 0-32,-1-21-224,-19 21-161,0 0-224,0 0-352,-20 0-993,0 0-4644</inkml:trace>
  <inkml:trace contextRef="#ctx0" brushRef="#br0" timeOffset="81425.65">594 8485 13356,'-20'0'1025,"1"0"-1185,19 0 384,0 0 865,19 20 0,1-20-320,0 19-481,0-19 1,19 20-161,21 0-32,-21 0-64,22 0 64,-23-1-128,3 2 64,-1-2 32,-1 2-64,-19-2 192,-20 1 96,0-20 1,0 20-97,-20 0-64,-19 0 32,-1 0-64,-19-1-96,-2 21-384,22-20-1122,-21 20-2786</inkml:trace>
  <inkml:trace contextRef="#ctx0" brushRef="#br0" timeOffset="110961.34">14372 6398 13068,'0'0'897,"0"0"-641,0 20-256,-20 0 160,20 0 385,-21 39-33,21-19-128,0 21-223,0-2-1,0 0 288,0 1 129,21-1-225,-1-19-160,-2 0 129,23-1-129,-1 1-128,-1-20 32,1 0 0,0-20-96,-1 20 96,1-20-352,-20 0-353,-1 0-448,-19 0-1057,0 0-2562</inkml:trace>
  <inkml:trace contextRef="#ctx0" brushRef="#br0" timeOffset="127174.27">15404 7154 4644,'0'-40'1281,"0"19"577,0 21-128,0-19-257,-20-1 64,0 0-480,0 0-448,0 20-417,1 0-224,-21 0-32,19 20 0,1 0 0,0 19 0,2-18-64,18 19 64,18-1 32,-18 21 32,40-21-96,-19 21-97,-1-1-383,19-19 95,-19 19 353,0-18-128,0-22 160,-20 21 0,0-40 96,0 19 160,-20-19-96,-20 0-32,21 0-64,-21-19 0,-1 19 0,21-19 64,2-21-64,-3 19 96,1 1-32,20 1-32,20-1-32,1 0-64,-3 20-833,22-20-1441,-19 20-4581</inkml:trace>
  <inkml:trace contextRef="#ctx0" brushRef="#br0" timeOffset="127475.29">15603 6935 11402,'18'-20'961,"-18"20"-833,0 0 193,-18 0-193,18 20 160,-21 0 225,21-1-161,0 21-96,0 0-128,0-1-160,0-18 64,0 19-128,21-21-320,-3 1-353,2-20-1025,1 0-1953</inkml:trace>
  <inkml:trace contextRef="#ctx0" brushRef="#br0" timeOffset="127679.3">15801 6994 10185,'-40'0'2114,"20"20"-1890,-1 0 321,3 0 63,18 0 417,0-1-160,0 2-512,0-2-193,18-19-32,3 21-32,19-21 0,-20 19-224,-1-19-513,1 0-896,0 0-1666,0-19-4164</inkml:trace>
  <inkml:trace contextRef="#ctx0" brushRef="#br0" timeOffset="127821.31">15840 7074 8423,'-20'0'3107,"20"0"-2626,-19 19 416,19 2-193,0-2-575,0 2-65,19-2-96,-19 1-513,20 20-1249,-20-20-672,0-1-833</inkml:trace>
  <inkml:trace contextRef="#ctx0" brushRef="#br0" timeOffset="128016.32">15880 7074 12363,'0'0'545,"20"0"320,-1 0-129,1 19-319,0 2-1,0-2-224,1 21-160,-21 0-192,0 0-288,0-1-321,0 1-833,-21 0-1248,1-1-3236</inkml:trace>
  <inkml:trace contextRef="#ctx0" brushRef="#br0" timeOffset="128183.33">16218 7591 15630,'0'19'417,"-20"0"-257,0 2 64,-21 19-192,3-20-64,-3 19-1153,1-19-4581</inkml:trace>
  <inkml:trace contextRef="#ctx0" brushRef="#br0" timeOffset="128759.36">16951 7491 7078,'0'-40'3588,"21"0"-4293,-21 1 705,0-1 256,0 0 769,0 1 737,0-1-897,-21 20-641,3 0-224,-2 20-128,0 0-193,-1 20-223,1 20 160,20-1 287,0 1 1,20 0 32,1 19-96,19 1 0,-22-21-320,23 2 127,-21-1 321,19-2 64,-39-17-32,20-1 224,-20 0 193,-20 0 416,1-20-321,-21 0-352,-1 0-96,-17 0 32,17-20-96,21 20 0,1-20 64,-1 0 33,20 20-97,20-21-129,-1 2-543,21 0-449,1-2 32,-3 2-1730,3-2-4452</inkml:trace>
  <inkml:trace contextRef="#ctx0" brushRef="#br0" timeOffset="128991.37">17310 7133 13965,'-21'-19'608,"21"19"65,-20 19-193,20 2 97,-20 18 32,20 1-353,0-1-160,0 1-128,0 0-128,20-1-225,0-19-191,1-20-481,-1 20-737,18-20-1761</inkml:trace>
  <inkml:trace contextRef="#ctx0" brushRef="#br0" timeOffset="129292.39">17429 7233 4260,'-20'-20'7110,"0"0"-6469,20 20 800,0-20-352,20 20-192,-20 0-288,20 0-417,-1 20-128,1-20-64,0 20 32,-20-20-32,0 20 32,0 0-32,0-20 0,0 19 32,0-19-160,0 20-64,20-20 64,-20 20-129,20 0-31,-20-20 128,19 20 96,-19-20 64,0 0 64,0 0 416,0 0 33,-19 0-449,-1 0-32,0 0-192,0 0-769,0 0-2018,20 0-3651</inkml:trace>
  <inkml:trace contextRef="#ctx0" brushRef="#br0" timeOffset="129488.4">17547 7173 10025,'20'0'3075,"0"0"-1153,0 0-257,0 0-736,-1 20-256,-19 0-353,20 20-256,-20-21-224,0 21-128,0 0-33,0-1-223,-20-19-289,20 20-736,0-20-2275</inkml:trace>
  <inkml:trace contextRef="#ctx0" brushRef="#br0" timeOffset="129669.4">17905 7670 17712,'20'40'289,"-20"-20"95,-20-1-64,0 1-256,-19 20-224,19 0-833,-20-21-1473,19 21-4389</inkml:trace>
  <inkml:trace contextRef="#ctx0" brushRef="#br0" timeOffset="130236.43">18559 7272 10345,'-18'-39'417,"18"19"-449,-21 0-96,21 20-33,-20 0 65,0 0 192,20 20-64,-20 0 32,20 19 97,0 1-33,20 0-64,0 19-320,0-19-321,19 19-160,1 1 161,1-20-385,-21 20 352,19-20 193,-19-20-33,-20 19 385,0-19 321,-20 0 1216,0-20 97,1 0-866,-21 0-223,-1 0-257,3-20 128,-3 0 577,21-19-416,0 19-481,1-20 0,19 20-64,19-1-129,1 2-255,20 0-961,-1 19-2595</inkml:trace>
  <inkml:trace contextRef="#ctx0" brushRef="#br0" timeOffset="130526.46">18838 7154 4772,'0'-21'5573,"0"21"-4740,-20 0 801,20 0-257,-20 21-32,0-2-320,20 1-608,0 20-289,0-1-96,0-19-64,20 20-321,-20-20-351,20 0-225,20-20-577,-21 19-1152,1-19-3076</inkml:trace>
  <inkml:trace contextRef="#ctx0" brushRef="#br0" timeOffset="130774.47">19016 7193 11242,'0'-20'2274,"0"20"-1985,21 0 575,-1 0-127,-20 0 32,18 20-545,3-20-224,-21 20-32,0 0 0,0 0 64,0-1 0,-21 1 0,21 0 32,0-20 32,0 20 0,0-20-96,0 0 32,21 0-96,-1 0-512,0 0-738,0 0-1248,-1 0-1666</inkml:trace>
  <inkml:trace contextRef="#ctx0" brushRef="#br0" timeOffset="130966.49">19215 7114 8584,'20'19'2850,"0"-19"-2241,-20 21 640,19-2 673,1 1-513,0 0-672,-20 20-545,0-21-224,-20 21-224,20 0-1153,-39-1-3620</inkml:trace>
  <inkml:trace contextRef="#ctx0" brushRef="#br0" timeOffset="132647.57">15066 7968 4516,'-40'0'7783,"20"0"-7014,20-20-161,-19 20-415,19 0 479,0 0 385,0 0-544,19 0-353,1 0-32,40 0 64,-1 0 0,0 0 65,42 0-1,-22 0 0,40 0-128,19-20 64,22 20 65,18-20 31,1 20-224,19 0 192,1 0-224,19 0-64,-19 0 64,-1 20 96,-20-20-192,2 20 64,-2 0-32,21-1 64,-21 2 0,0-1-32,2 19 0,19-19 0,-41 0 32,2 20 0,-2-20 0,-39-1 161,-20 2 31,1-21 32,-21 0-96,-19 0-96,-1 0-64,-19-21-224,-40 21-449,0-19-1216,-40-1-4646</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35:53.975"/>
    </inkml:context>
    <inkml:brush xml:id="br0">
      <inkml:brushProperty name="width" value="0.05292" units="cm"/>
      <inkml:brushProperty name="height" value="0.05292" units="cm"/>
      <inkml:brushProperty name="color" value="#FF0000"/>
    </inkml:brush>
  </inkml:definitions>
  <inkml:trace contextRef="#ctx0" brushRef="#br0">6708 6855 4932,'-20'0'1634,"20"0"-1,0 0 1,0 0 63,20 0-31,-20-19-289,0 19-416,20 0-288,-20 0-1,21 0-63,-3 0-64,2 0-97,21 0-320,-21-20 32,19 20-32,1 0-64,-20 0 1,19 0-1,1 0-96,0 0 64,-1 0-64,22 0 96,-23 0-64,23 0 0,-2 0 32,0 0-32,1 0 0,19 0 0,-20 0-32,22 0 64,-22 20-128,20-20-1,1 0 97,-1 0-64,-20-20 96,41 20-32,-21 0 32,1 0-32,19 0-64,1-20 128,-1 20-64,-20 0 0,0 0 0,20 0 0,-20 0-96,2 0 192,-2 20-128,0-20 64,20 0-32,1 0 0,-1 0 65,-20 0-130,1 0 130,0 0-130,-1 0 162,20 0-194,-20 0 162,0 0-130,20 0 65,-18 0 0,18 0 0,0 0 0,0 0 65,-19 20-33,19-20 0,-40 0-32,21 0 0,-1 0 0,-20 0-32,2 0 0,18 0 96,0 0-64,20 19-32,0-19 128,1 0-128,-1 0 64,-20 0-32,20 0 128,0 0 0,0 0 32,2 0 96,-22 0 1,0 0-65,0 0-64,-18 0 0,-22 0-128,1 20 32,-20-20-64,-1 0 0,-19 0 0,0 0-417,0 0-127,0 0-193,-19 0-576,-1-20-2307</inkml:trace>
  <inkml:trace contextRef="#ctx0" brushRef="#br0" timeOffset="17982.02">3294 10174 6470,'0'0'192,"0"0"-224,0 0 608,0 0 962,19 0 63,1 0-576,-20 0-544,20 0-129,1 0 161,-1-20-1,-2 20-192,2 0-127,1 0 127,19 0-32,-21 0-192,21 0 0,-20 0 32,19-20-32,1 20 1,0 0-33,19 0-32,-18-19-32,17 19 32,-17 0-32,18 0 32,1 0-32,-1 0 0,-19 0 0,19 0 0,0 0 32,22 0-32,-22 0 0,20 0 64,-19 0-32,19 0 32,-20 0 64,2 0-32,18 0 96,0 0 0,0 0-31,2 0-65,-2 0 64,0-21 96,20 21-128,-20 0-64,2 0 0,-2 0 64,0 0 1,0 0-33,-19 0-64,19 0 32,-20 0-32,20-20 0,2 20 64,-2 0 32,0 0 96,0-19 65,2 19-225,-2-20-96,-20 20 0,20 0 64,-19 0-32,-1 0 0,2 0-32,18 0 32,-20 0 32,20 0-64,-19 0 64,19 0 0,0 0-32,2 0 32,-2-20 0,0 20-32,0 0 32,-18 0-64,18 0 128,-20 0-128,20 0 64,-19 0 32,-1 0-320,22 0 544,-22 0-160,-1 0-64,23 0 192,-22 0 129,0 0-193,1 0 545,-1 0-449,2 0-192,-2 0 128,-19 20-256,19-20 32,-19 20 96,19-20-96,2 19 64,-3-19 64,1 0 161,-18 0-97,-1 20-288,-1-20 416,1 0-384,-20 0 64,-1-20-352,1 20-353,-40 0-1409,1-19-2915</inkml:trace>
  <inkml:trace contextRef="#ctx0" brushRef="#br0" timeOffset="22832.3">10897 10115 3651,'0'0'-32,"0"0"32,0 19 64,0-19 961,0 0 737,20 0-833,-20 0-737,19 0-128,-19 0 160,20 0 96,0-19-288,1 19 0,-1 0-32,-2 0 32,2 0-32,1 0 64,-1 0-64,19 0 0,1 19 0,0-19 0,19 0-96,2 0-128,18 0 0,-20 0-128,20 0 127,1 0 161,19 0 32,-20 0 64,21 0-64,-1 0 128,20 0 321,-19 0 287,19 0 1,-1-19 32,1 19-1,0 0-543,1 0-97,19 19-96,-1-19 64,2 0-32,18 0 0,2 0 160,-2 20 192,2-20 129,-22 0 95,21 0 97,-21 0-160,22 0-129,-22 0-192,22 0 193,-2 0-129,1 0 0,-21 0 33,-18 20 63,19-20-128,-40 0-128,1 0-32,-1 0 0,-20 0 97,0-20-33,-39 20-64,-1 0-64,-19 0-192,-20-20-1089,-20 20-3108</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41:08.89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00FFFF"/>
    </inkml:brush>
  </inkml:definitions>
  <inkml:trace contextRef="#ctx0" brushRef="#br0">13677 3059 2754,'19'0'3203,"-19"0"-1922,0 0 545,0 0-224,0 0-65,0 0 129,0 0-289,0 0-512,0 0-161,20 0 1,-20 0-224,20 0-257,20 0-64,-21 0-128,21 0 0,-20 0 0,19 0-96,-19 0-64,0 0-192,1 0-193,-21 0-416,20 0-384,-20 0-513,0 0-736,0 0-1346</inkml:trace>
  <inkml:trace contextRef="#ctx0" brushRef="#br0" timeOffset="375.02">13855 2921 6886,'0'0'1185,"21"0"-993,-21-20 353,18 20 127,2 0 418,0 20 31,1-20-321,17 0-287,-17 19-33,19-19-256,-1 20 33,1-20 63,-20 20-160,19-20-128,-39 0 32,20 20 64,-20-20-32,20 0 1,-20 0-1,0 0-32,0 20 32,0-20 32,0 0 64,0 20-32,0-20 64,-20 19 33,20 1 95,-20 0-160,1 1-128,-21-2-64,20 1-64,-19-1-160,19 2-64,0-1-33,20-20-511,-20 20-1378,20 0-3300</inkml:trace>
  <inkml:trace contextRef="#ctx0" brushRef="#br0" timeOffset="9822.56">3374 3139 1217,'-21'0'1633,"21"0"-255,0 0 127,0 0 128,0 0-127,0 0-257,0 0 160,0 0-31,-20 0-225,20 0 0,0 0-64,0 0-192,0 0-193,0 0-159,0 0-33,0 0-159,0 0-193,0 0 32,20 0-64,-20 0-32,21 20 0,-21-20-64,20 19 33,-2-19-65,2 21 64,1-21-64,-21 20 32,20-20 32,0 20 0,-1 0 96,1-1-160,0 1 64,0 0 64,0-20-128,-1 20 160,-19 0-32,20-20-32,-20 20 193,20-20-33,-20 20-224,20-20 64,-20 19-64,20-19 96,-20 20-128,19-20-32,-19 0 160,0 20-160,20-20 160,-20 0-160,0 20 32,20-20 161,-20 20-194,20-20 162,-20 20-65,21-20 32,-21 19 64,20-19-256,-20 20 128,18-20 0,-18 0 32,20 21-96,-20-21 96,21 0-64,-21 19 64,20-19-96,-20 20 96,20 0-32,-20-20-32,19 19-32,1 2 64,-20-21 32,20 20 0,0-20-128,0 19 64,-1 1 32,-19-20 32,20 20-32,0-20 0,-20 20-64,20 0 32,0-20 64,-20 20-64,19-20 0,1 20 0,-20-20 0,20 19-32,0-19 96,-20 21-96,21-21 128,-3 19-128,-18-19 64,20 20 0,-20-20-32,21 0 65,-1 20-65,-20-20 64,0 20-64,20-20 32,-20 0-32,18 20 32,-18-20-64,21 20 128,-1-20-96,-20 0 0,20 19 0,0-19 0,-20 20 0,19-20 96,1 21-96,0-2-64,0-19 96,0 20-32,-1-20 32,-19 20-32,20-20 64,0 19-64,0-19 64,-20 21-64,21-2 0,-1-19 0,-2 20 32,-18-20 0,20 20-32,1-20 0,-1 20-32,0-20 64,-20 20-32,18-20 0,3 20 0,-1-20 0,-20 19 32,20 2-32,0-2 0,-1-19-96,1 21 160,0-2-64,0 1 32,0-20-64,-1 20 32,1 0 0,0 0 0,-20 0 32,20-1 0,1-19-32,-3 20 32,-18 0-64,20-20 64,-20 20-96,20-20 96,-20 20-32,0-20 32,21 0-32,-21 20-32,0-20 64,20 0-32,-20 0-32,0 0 0,0 19 96,0-19-64,0 0-96,0 0 64,0 0 32,0 0-96,0 0 64,0 0-32,0 0-64,0 0 64,18 0-97,-18 0-31,0 0 32,0 0 0,0 0 128,0 0 32,0 0 0,0 0 0,0 0 0,0 0 0,0 0-32,0 0 64,-18 0-128,18 0 96,0-19 0,-20 19 0,20 0 64,-21 0-224,1-20 160,20 20 32,-20 0-32,2-20 32,18 20 0,-21-20 0,1 20-64,0-20 128,0 20-32,1-20-128,-1 1 64,0 19 32,0-20-128,0 0 192,1 20-64,-1-20 32,0 0 0,0 0-32,-1 1 64,3-2-64,-2 2 160,0-2-160,-21 2 33,23-1-65,-2 0 0,-1 0 32,1 0 32,-20 0-128,21 1 96,-1-2 0,-20 2-32,20-1 0,-19 0 32,19 1-32,0-22-32,-19 22 64,19-1 0,0 0 64,-1 20-64,1-20 128,2 0-160,-3 0 32,1 1-32,0-2 0,0-18 0,1 19-32,-1 0 160,0 0-224,0 0 192,-19 0 0,19 1-64,0-1 32,0-1-96,0 2 64,1-1 0,-1 0-64,-21-20 160,21 1-160,-18 19-32,-3-20 32,21 0 64,-19 21 0,19-1 96,-20 0-128,20 0 0,1 0 0,-1 0 64,0 0-128,0 1 128,0 19-64,1-20-32,-1 0-96,0 0 160,-1-1-96,1 21-64,20-19-96,-18 19-224,18 0-289,-20-20-160,20 20-1281,0 0-2979,20 0-6214</inkml:trace>
  <inkml:trace contextRef="#ctx0" brushRef="#br0" timeOffset="12498.71">3374 3239 3427,'-21'0'993,"21"0"480,0-20-352,-20 20-128,20 0-32,0 0-64,0 0 0,0-20 256,0 20-64,0 0-64,0 0-192,0 0-321,0 0-352,0 0-128,0 0 96,0 20 161,0-20 159,0 20 0,20 0 65,-20-20-193,21 19 1,-1 1-97,-2 0 0,2 0-64,1 0-128,-1 20 0,0-21 32,-1 1 0,-19 0 32,20 0 129,0 20-129,0-21 96,-20 1-96,20 1 32,-20-2-64,19 1 32,-19 19-32,20-39 32,-20 21 225,20-1-225,-20-1 288,0 1-224,20-20 97,-20 20-97,20 0-128,-20 0 32,19 0-32,-19-20 32,0 20-64,20-1 32,-20 2 0,20-21 0,-20 19-32,20 1-32,-20-20 96,21 20-32,-21-20-32,20 20 32,-20-20 0,0 20 0,18-20 64,-18 20-96,0-20 64,20 19-64,-20 1-32,21-20 0,-21 21 0,20-21 128,-20 19-128,20-19 64,-20 20-32,0-20 96,19 20-96,-19-20 32,0 19-64,20 2 96,-20-21-96,20 19 64,-20-19-64,20 20 64,-20 0-32,20-20 32,-20 20 33,19-20-130,-19 20 130,0-20 31,20 20-96,-20-1 0,0-19 0,20 21 0,-20-2 32,20-19 32,-20 21-32,20-2 32,-20-19-64,0 20 0,19 0 64,-19-20-32,20 20-32,-20 0 160,0-20-128,20 20-32,-20-20 0,20 19-32,-20 1 32,0-20 32,21 20-64,-21-20 128,18 20-96,-18-20 64,0 20-64,20-20 32,-20 0-32,0 20-32,21-20 64,-21 0-32,0 19 0,0-19 0,20 0 0,-20 21 32,0-21 0,0 19-32,20-19-64,-20 20 128,18-20-32,-18 20-64,21-20 64,-21 19 0,20 2-64,-20-21 0,20 20 32,-20-20 32,20 19 32,-20-19-64,19 21 96,-19-2-160,20 2 0,-20-21 64,20 20 96,-20-1-128,20 1-32,-20-20 64,20 20 64,-20 0-32,0-20 33,19 20-1,-19 0-64,0-1 96,20-19-449,-20 20 642,0-20-418,20 20 97,-20-20-32,20 20 64,-20 0-32,21-20 0,-21 20 32,20 0-32,-20-20 64,0 19-32,18 2-32,-18-2 64,0-19-96,20 20 160,-20-20-128,0 21 32,21-2 0,-21-19 0,0 20-32,20-20 64,-20 20-64,20-1 64,-20-19-32,0 21-32,18-1 32,-18-20 32,21 19-32,-21 1 0,20-20-32,-20 19 64,0 2-96,20-1 64,-20 0-32,20-20 96,-20 19-96,19 1 160,-19 0-288,20 0 288,-20-20-192,0 20 32,20 0 64,-20-20 0,20 20-64,-20-1 64,20-19-64,-20 20 64,19 0-96,-19 0 64,0-20-32,20 21 32,-20-2-32,0 1 64,20-1-224,-20-19 64,0 20 0,20 1-32,-20-1-65,0-20 129,21 19-32,-21 1 32,0-20 32,0 19 64,18 2-64,-18-21 64,0 20 0,20-20 64,-20 19-128,0 1 0,0-20 128,20 20-192,-20-20 224,0 20-160,21-20 64,-21 20 0,20-20 64,-20 20-64,0-20 32,18 19-32,-18-19-32,0 0 64,21 0-128,-21 0 0,0 0 96,0 0 64,0 20-128,0-20 160,20 0-96,-20 0-32,0 0-32,0 0 160,0 0-224,0 0 128,0 0 0,0 0-320,0 0 255,0 0 33,0 0 96,0 0-31,0 0 63,-20 0-160,20 0 160,0 0-64,0 0 0,0 0-289,0 0 482,0 0-257,0 0 32,0-20-64,0 20 128,0 0-64,0 0 64,0 0-96,0 0 128,0 0-96,0 0 96,0 0-192,0 0 128,0 0 0,0 0-96,0 0 32,0 0 64,0 0-32,0 0 0,0 0 32,0 0 32,0 0-64,0 0 192,-21 0-288,21-19 192,0 19-96,0 0-32,0 0-32,-18 0 64,18-20-32,0 20 96,0-20-192,0 20 160,-20 0-32,20 0-32,0-20 64,0 20-160,0 0-225,0-20-800,0 20-1089,0 0-2306</inkml:trace>
  <inkml:trace contextRef="#ctx0" brushRef="#br1" timeOffset="15629.89">3493 4609 1473,'0'0'2082,"0"0"-385,0 0-287,0 21 191,0-21-63,0 0 95,0 0-351,-20 0-386,20 0-159,0 0-32,-20 0-161,20 0-255,0 0-193,0 0 32,0 19 0,0-19 96,0 0 0,0 0 33,0 0 95,0 0 0,20 0 1,-20 0-33,20 0-160,-20 0-32,19 0-64,1 0 32,20 0 64,-20 20 33,19-20-161,1 0 64,-1 0-32,1-20-32,21 20 0,-23 0 32,23 0-32,-22 0-128,21 0 160,-1 0-96,0 0 0,1 0 96,-21 0-96,22 20 64,18-20-32,-20 0 0,21 0 0,-21 0 64,2 0-96,-2 0 0,-19 0 0,19 20 0,-19-20-32,-1 0-32,1 0-32,19 0-97,-19 19 1,-1-19-96,1 0 192,1 0-96,-2 0 95,1-19 1,-1 19 128,-19 0-32,0 0 64,0 0-64,0 0 64,-20 0 0,0 0-64,0 0 32,0 0-32,0 0-96,0 0-32,0 0-160,0 0-65,0 0 161,0 0 64,0 0 128,-20 0 32,20 0 32,-20 0 96,20 0-64,-20 0-64,0 0 32,1-20-64,-1 20 32,0 0 0,0 0-64,-19 0 64,19 0-32,-1 0 32,1 0 0,-18 0 0,17 0 0,-19 0-32,20 0 64,-19 0-32,19 0 32,-20 0 0,1 20 0,-22-20 32,23 0-32,-3 0-32,-17 0 0,-3 0 0,22 0 0,-21 0 0,21 0 0,-1 0 96,-1 0-32,3 0-64,-3 0 0,21-20 0,-19 20 0,-1 0-32,-19 0 64,19 0 96,-19 0 257,-1 0-1,21 20-192,-2-20-192,3 0 0,-3 0 96,1 0-160,20 0 193,1 0-97,-1 0-32,0 0 96,0 0-32,20 0-64,-20 0-32,1 0 64,-1 0 0,20 0-128,-20 0 128,20 0 0,0 0-128,0 0-65,0 0 65,0 0-32,0 0-128,20 0-224,-20 0 31,0 0 225,20-20 64,-20 20-64,0 0-129,0 0 1,0 0-385,0 0-544,0 0-609,0 0 321,0 0-449,0 0-2018</inkml:trace>
  <inkml:trace contextRef="#ctx0" brushRef="#br1" timeOffset="17650">3412 4749 2562,'0'0'2370,"0"-20"-256,0 20-384,0 0-417,0-21 0,0 21 257,0 0-225,0 0-224,0 0-256,0 0-353,0 0-31,0 0-129,20 0-31,-20 21 95,21-1-160,-1-20 64,-20 19-159,20 2 63,-1-21-32,1 19 64,0 2-192,0-1 96,19-1-31,-19-19-1,20 20-64,-20 0-32,-1 0-32,21 0 64,-20 0-224,1-1 448,17-19-576,-18 20 256,1 0 96,19 0-64,-21 0 32,1-20 32,0 20 0,0 0-128,19-20 128,-19 19 128,0 2-96,0-21-64,0 19-32,-1-19 32,1 20 96,20 1-192,-19-21 64,-3 19 64,2 1 0,1-20-96,-1 20 0,0-1 96,-2-19-96,3 21 96,-1-21-32,0 20-32,0-20 65,-1 19-130,1-19 130,0 20-65,0-1 0,0-19 0,-1 21-33,1-1-31,0-20 161,0 20-97,-20-20 0,21 19 0,-1-19 0,-2 20 0,2-20 64,-20 20-32,21-20-32,-1 20-32,0-20 64,-20 20-32,18-20-64,3 0 128,-1 20-64,-20-20 32,20 20-64,0-20 32,-1 19-32,-19 1 128,20-20-192,0 20 128,0 0-32,0-20 0,-1 21 0,-19-21-64,20 19 128,0 1-160,-20-20-1,20 19 33,-20-19 32,21 20 32,-3-20 0,-18 21 0,20-1-32,-20-20 32,20 19 0,1-19 0,-21 20-32,20-1-64,-2-19 64,-18 21 0,21-1 32,-1-20 0,0 19 0,0 1 0,-20-20 32,19 20-64,1 0 32,0-20 32,-20 20-32,20-20 32,0 20-64,-20-1 32,19-19 32,-19 20-32,20-20 32,-20 0-64,0 0-64,0 0-352,-20 0-737,20 0-1410,-19-20-2722</inkml:trace>
  <inkml:trace contextRef="#ctx0" brushRef="#br1" timeOffset="18341.04">5101 5684 2049,'0'0'4293,"0"0"-3909,0 0 2146,0 0-320,0 0-896,0 0-193,0 19-32,0-19-160,20 20-289,-20-1-159,18 1-33,-18 21-224,21-22 193,-1 20-321,0-18-32,0-1 0,-1 19 0,1-19 0,0 0-64,0 0 32,-20 0 32,20-1-64,-1 1 0,1 0 192,-20-20-256,20 20 64,-20-20 64,20 20-64,-20-20 64,0 0 129,-20 0-65,20 0 32,-20 0 192,0 0 161,1 20-97,-21-20 96,20 20-63,-19-20-33,19 19-159,-20-19-193,19 21-32,-17-2-96,17-19-129,1 20-1024,0-20-961,2 21-2210</inkml:trace>
  <inkml:trace contextRef="#ctx0" brushRef="#br2" timeOffset="21277.21">3333 6160 1473,'0'0'6822,"20"0"-5604,-20 0 287,0 0 0,0-20-63,0 20-65,0 0-512,0 0-385,0 0-95,21 0 31,-21 0-32,20-20-223,-2 20 95,2-20-96,1 0-96,-1 0 64,19-19-64,-19 19 0,20-20 0,-20 0-96,-1 21 96,1-1 225,20-20-129,-20 20 64,-1-19 64,21 18-320,-20 1 224,1-19-63,17 20 95,-18-22-192,21 21 160,-21 0 0,19 1-64,-19-1 0,20 0-32,-21 0-63,21 0 31,-20 0-64,19 0 128,1 1-192,-20-1 96,1 0 64,17-1-96,-17 21 32,-1-19 32,18-1-96,-17 1 128,-1-1-64,20-1 32,-1 2 64,-19-1 64,20 0-96,-21 1-96,1-2 96,0 1 1,0 20-33,1-19-64,-1 19 0,-2-21 32,2 2-32,1 19 0,-1-20 0,0 0 64,-2 20-32,3-20 32,-1 20 0,0-20-32,0 20 96,-1-20-160,1 20 96,0-20-64,0 20 0,0-19 128,-1-1-512,1 20 928,0-20-416,0 20 65,1-20-33,-21 20-32,18-20 0,2 20-96,-20-20 64,20 20-96,-20-19 0,21-1 32,-1 20-32,-20 0-32,18-21 96,-18 21-32,0 0-64,21-19 64,-21 19 0,0 0-32,0 0 32,20 0 0,-20-21 64,0 21-192,0 0 160,0 0-128,20-19 64,-20 19 0,0 0 64,0 0-96,0 0 0,0 0 96,0 0-128,0 0-32,0 0-32,0 0-224,0 0 256,-20 0 64,20 0-128,-20 0 63,20 0-127,0 19-512,-21-19-418,21 0-383,0 0-673,-18 21-1185,-2-21-3652</inkml:trace>
  <inkml:trace contextRef="#ctx0" brushRef="#br2" timeOffset="21739.24">4783 4849 11627,'-20'0'1121,"20"0"1793,0 0-640,0 0-864,0 0-930,20 0-159,20-20-225,-1 20 0,1-21 32,-1 21-128,1-19-64,1-2 160,-3 21 0,-18-19-160,21 19 64,-41 0 0,18 0-64,-18 0 64,0 0 0,0 0-32,0 0-32,0 0 32,0 0-32,0 0 32,21 19-64,-21-19 64,0 21 32,0-2 0,0 2-32,0-1 64,0-1 0,-21 1-64,21 0 96,0 0-128,-18 0 96,18 0-96,0-1 192,0-19-385,0 20 193,18-20-64,-18 20-480,0-20-481,0 20-833,0-20-929,0 0-2466</inkml:trace>
  <inkml:trace contextRef="#ctx0" brushRef="#br2" timeOffset="22792.3">3512 6160 7943,'-19'0'993,"19"0"-545,-20 0 1698,20 0-224,0 0-544,0-20-289,0 20-385,0 0-255,20 0 95,-20 0 161,0 0-193,19 0 1,1 0-193,-20 0-96,40 0 1,-20 0 95,-1 0-32,21 0-64,0 0-128,-1 0-32,22 0-64,-3 0 33,3 0-33,-2 0 0,20 0 0,-19 0 32,-1 20-64,0-20 32,22 0 0,-2 0-33,-20 0 1,1 19 32,-1-19 32,2 0-64,-23 0 64,3 0-96,-3 0 161,3 0-130,-1 0 130,-1 0-65,-19 0-64,20 0 64,-21 0 0,1-19-32,0 19-32,0 0 96,-20 0-64,21 0 0,-21 0 32,0 0-32,18 0-32,-18 0 96,0-20-192,0 20-321,0 0-416,0 0-480,0 0-737,0 0-897,0 0-3106</inkml:trace>
  <inkml:trace contextRef="#ctx0" brushRef="#br2" timeOffset="23261.33">4803 6021 10537,'-20'0'2563,"20"-20"-2531,0 20 1089,0 0 545,0 0-802,20 0 257,-20 20-448,20-20-160,19 19-161,-19-19 64,20 20-95,-1 0-225,-19-20-96,21 20 128,-3-20-160,-18 20 128,21-20-96,-41 0 32,18 20 0,-18-20-32,0 0 0,0 0 64,0 0 0,0 0 32,0 20 0,0-20-32,0 0-32,-18 19 96,18-19 65,0 21 63,-20-21-96,20 19-64,-21 1 0,21-20 0,-20 21-32,0-2 0,2 1-32,-3-20 0,1 20-64,0-1-288,0 22-481,1-22-960,-1 1-1570,-20 20-9225</inkml:trace>
  <inkml:trace contextRef="#ctx0" brushRef="#br0" timeOffset="34973">4823 7411 8968,'-20'0'641,"-20"0"-129,19 0 833,-17 20-512,18-20-192,-21 20-353,23 0-160,-23 19 32,21-19 513,20 20 256,-20-19-385,20 17-319,20-17-129,0-1-96,1 0 96,-1 0-64,18 0 32,-17-20 32,19 0 0,-22 0 32,3-20 64,-1 20-64,-20-20 33,20 0-33,-20 0-32,0-1 0,0-17-32,0 17 64,0-19-128,-20 20 64,20 1 0,0-1 289,0 20 95,0 0-128,0 20 1,0-1-33,0 1 320,20 1-255,0 19-129,-1-21 32,1 0-224,20 2 0,-20-21 0,19 20-192,-19-20-416,0 20-481,1-20-801,-21 0-3075</inkml:trace>
  <inkml:trace contextRef="#ctx0" brushRef="#br0" timeOffset="36338.07">5040 7014 8968,'-18'-20'96,"18"20"1185,-21 0 577,21 20-513,0-20-31,0 20-289,0 20-257,0-21-255,0 21-225,0 0-192,0 0-64,21-20-224,-21 0-481,18-1-672,2 1-1506,21-20-5989</inkml:trace>
  <inkml:trace contextRef="#ctx0" brushRef="#br0" timeOffset="36626.08">5101 7093 11755,'20'0'0,"-2"-19"352,3 19 1185,-1 0-608,0 19-64,-20-19-577,20 21-224,-20-21 33,0 19 63,0 2 32,-20-2-128,20-19 64,-20 20 0,20-20 64,0 20-192,0-20 0,0 0 0,0 0 32,20 0-64,0 0-352,19 0-961,-19 0-1218,0 0-2337</inkml:trace>
  <inkml:trace contextRef="#ctx0" brushRef="#br0" timeOffset="36878.1">5299 7014 5765,'20'0'5317,"-20"0"-5253,19 20 1441,1-20 513,0 20-704,0 0-385,0-1-641,-20 2-160,21-2 0,-3 21-64,-18-20 32,0 0 0,0 20-96,0-21-64,-18 1-384,-3-20-897,21 20-2243</inkml:trace>
  <inkml:trace contextRef="#ctx0" brushRef="#br0" timeOffset="37239.11">5319 7670 15502,'0'20'224,"0"-20"769,0 20 993,0 19-865,0-19-576,0 0-353,0 20-192,19-20-224,-19-1-513,0 1-1505,20-20-4132</inkml:trace>
  <inkml:trace contextRef="#ctx0" brushRef="#br0" timeOffset="38480.18">6034 7491 13068,'0'0'2370,"0"0"-1729,0 0 512,19 0 96,1 0-160,20 0-288,-1-20-353,1 20-384,0 0-160,-1 0-512,-19 0-1026,0 0-2242,1 0-8712</inkml:trace>
  <inkml:trace contextRef="#ctx0" brushRef="#br0" timeOffset="38602.18">6113 7591 13837,'0'38'704,"20"-38"-960,19 0 64,1 0-32,1 0-737,-3 0-3716</inkml:trace>
  <inkml:trace contextRef="#ctx0" brushRef="#br0" timeOffset="39063.21">6927 7411 19474,'39'-39'512,"-39"19"161,-19 20 480,-1-20-736,-20 20-65,1 20-320,-1 0-96,-19-1 32,38 1-32,-19 20 32,20 0-64,20-1 0,0 1 31,20-19-31,0-2-96,0 0 0,19 2 160,2-21-64,-1-21 0,-1 21-32,1-19 64,-20-21 0,19 21 64,-39-2 32,20-18 32,-20 19-96,0-20 0,-20 20 64,20 20 0,-20 0 64,20 0 0,0 0 0,0 20 0,0 0 0,20 20-32,0-21-96,0 1 96,20 1-128,-21-2-256,21-19-289,-19 21-640,-1-21-801,-2 0-1121,-18 0-4676</inkml:trace>
  <inkml:trace contextRef="#ctx0" brushRef="#br0" timeOffset="39330.24">7184 6955 14669,'-18'0'385,"18"0"-417,0 0 448,0 0 481,0 19 224,0 1-288,0 20-225,18-20-191,-18 19-33,20 1-320,1-19-128,-21 18-128,20-19-353,0-20-415,-2 20-514,3-20-1088,-21-20-2595</inkml:trace>
  <inkml:trace contextRef="#ctx0" brushRef="#br0" timeOffset="39605.25">7344 6994 11851,'20'0'961,"-20"-20"-673,19 20 1089,-19 0-608,0 0 32,20 20-257,-20-20-384,20 20 161,-20-20 127,0 20-128,0 0-127,0 0-65,0-20 0,0 19-64,0 2-32,-20-21-32,20 19-32,0-19 32,20 0-64,-20 0-96,20 0-33,0 0-319,-1 0-257,-19 0-640,20 0-2178</inkml:trace>
  <inkml:trace contextRef="#ctx0" brushRef="#br0" timeOffset="40442.31">7563 6915 9737,'0'0'1986,"0"0"-1570,0 0 1538,0 20 256,18 0-480,2-1-577,-20 1-513,20 20-191,1-20-129,-21 19-224,20 1-64,-20-19-192,0 18-417,0-19-736,0 0-961,-20 0-1185</inkml:trace>
  <inkml:trace contextRef="#ctx0" brushRef="#br0" timeOffset="42317.42">7423 7591 15566,'-20'0'1121,"20"0"-448,0 0 640,0 0-640,20 0 352,0 0-545,0 0-384,19 0-128,-19 0 96,0 19-192,-20 0 160,0 2-32,0-1-32,-20 0 32,20 0 96,-20 0 0,0-1 33,20-19 95,0 0-128,-19 20 0,38-20-128,-19 0 128,20 0 0,20 0-128,-19 0 0,17 0-480,-18 0-706,21 0-1056,-23 0-2114</inkml:trace>
  <inkml:trace contextRef="#ctx0" brushRef="#br3" timeOffset="44199.52">6530 4669 2850,'-20'20'4388,"20"-20"-2850,-20-20 576,20 20-288,0 0 223,-20 0-191,20 0-737,0 0-448,0 0-32,0 0-161,0 0-32,20 0-159,-20 0 95,20-20-256,-20 20 32,40 0 129,-1-19-129,1 19-32,-1-21-64,21 2 32,20-1-64,-22 0 128,23 0-256,-2 0 96,-20-19 64,22 19-64,-2 0-32,20 0 96,-20 0-160,0 0 128,20 1-32,-38-2 0,18 21-32,-40-19-64,1 19 224,0 0-128,-20-21 96,-1 21-224,1 0 320,-20 0-128,0 0-32,20 0 32,-20-19 129,0 19-97,20 0-64,-20 0-32,0 0-32,0 0 0,0 0-64,0 0-33,0 0-255,21 0-256,-21 0-1,0-20 64,0 20 33,18 0 63,-18 0-255,0 0-385,0 0-1282,20 0-2497</inkml:trace>
  <inkml:trace contextRef="#ctx0" brushRef="#br3" timeOffset="44740.55">7899 4291 12523,'-19'21'1442,"19"-21"-545,0-21 31,0 21-479,19 0 512,1-19-160,0 19-641,21-20-32,-3 20-160,-17-20 0,19 20-353,-22 0-1056,3-20-929,-21 20-1858</inkml:trace>
  <inkml:trace contextRef="#ctx0" brushRef="#br3" timeOffset="45577.6">8158 4312 7943,'20'0'1634,"-20"-21"864,0 21-800,0 0-449,0 0-641,0 21-351,0-21-65,-20 19 0,20-19 32,-20 21 0,0-2-128,-1 1-32,3 20-31,-22-20 31,19 19-64,-17 1 0,-3 0 96,1-1-96,1 1 0,-1 0 64,0 0 0,1-1-32,-1 1 0,19 1-64,-17-2 64,-3 1 0,3 0 192,17-21-224,-19 21 0,20 0 192,-19 0-192,-1-21 192,1 21-256,19 1 160,-20-2-96,1 0 65,19 2 63,-21-2 32,3 1 32,18 19 0,-21-19-32,21 0-64,-19 0-96,19-1 32,0-19 33,0 21-33,0-22 0,1 1 128,-1-1-192,20 1 0,-40 1 128,19 18 32,3-19-32,-2-1 64,0 22-128,-21-22 32,23 21 32,-23-20 32,1 20-31,21-21 63,-21 1 64,20 20 0,0-20-32,1 0-32,-1-20-256,20 20 160,0-20-224,0 0-160,0 0-64,20 0-225,-20-20-640,19 20-1121,1-20-2403</inkml:trace>
  <inkml:trace contextRef="#ctx0" brushRef="#br3" timeOffset="46204.64">7959 4391 11242,'-20'20'1313,"0"-20"1570,20 0-609,0 0-640,0 0-449,0 0-641,0 0-287,20 0 95,21 0-128,-3-20-160,3 20-32,-3-20-128,-17 20-128,19 0 224,-20 0-128,-20 0 64,0 20-32,0 0 96,0 0 64,-20 0 0,20 0-32,-20-1-32,20 1-32,-20-20-32,20 20-385,0 0-383,0-20-321,0 0-609,0 0-704,0 0-1987</inkml:trace>
  <inkml:trace contextRef="#ctx0" brushRef="#br3" timeOffset="46615.66">7939 4172 10089,'-40'-19'1057,"21"19"513,19 0 159,0 0-287,0 0 191,0 0-608,0 0-416,0 19 159,19-19-159,1 0 32,0 0-225,21 0-128,-23 20-96,23-20-192,-1 0-32,-22 0 32,23 0 0,-21 0 32,0 20-96,-1-20 0,-19 0 32,0 0 64,0 20 96,0-20 1,-19 20-33,-1 0 32,0-1-96,0-19 32,20 21 32,-21-2-192,21 2-545,-18-2-1024,18-19-2371,0 20-11147</inkml:trace>
  <inkml:trace contextRef="#ctx0" brushRef="#br0" timeOffset="49581.83">8594 7530 17520,'-19'21'897,"19"-2"-737,0 2-64,0-2-64,19 0-96,-19 2-512,20-21-1731,0 0-5572</inkml:trace>
  <inkml:trace contextRef="#ctx0" brushRef="#br0" timeOffset="50164.86">9964 7054 13708,'0'20'417,"0"-1"-417,0 21 0,0 20 32,0 19 32,0 1 448,0-1-31,0-19-257,0 0 32,0-41 513,20 2-353,-20-21-287,0 0 127,0-21-352,0-19-96,0 1-33,0-41 129,0 21 64,20-1 0,-20-19-288,19-1-161,1 21 129,-20-1 256,20 20 641,0 21 383,1 19-543,-3 19 31,2 21 1,-20 20-225,0 20 160,0-21-256,20 20-384,-20-19 224,21-1-769,-1 1-256,-20-21-448,18-19-481,-18 1-1346</inkml:trace>
  <inkml:trace contextRef="#ctx0" brushRef="#br0" timeOffset="50316.87">10023 7391 16207,'0'0'1505,"0"-19"-1505,20 19-32,20 0-320,-1-20-161,1 20-63,19-20-769,-18 20-2115,-1-20-5252</inkml:trace>
  <inkml:trace contextRef="#ctx0" brushRef="#br0" timeOffset="50496.88">10460 7034 12748,'-39'20'2114,"39"0"-1922,-20 20 256,20 0 449,0 19 96,-20 0-449,20 1-415,0-1-450,20 1-447,0-20-578,19-21-1024,-19 1-2819</inkml:trace>
  <inkml:trace contextRef="#ctx0" brushRef="#br0" timeOffset="50757.9">10699 7312 15150,'0'-40'961,"-20"40"-897,0 0 192,20 0-224,-21 0 0,21 20-32,0 20-128,0-20-449,0 19 1,21-19 320,-1 0 63,-20 0-63,20 0 224,0 0 96,-20-1 64,0-19 161,0 20 383,-20-20-191,0 0-289,0 21-96,-1-21-128,3 0-480,-2 0-642,20 0-1312,0-21-5317</inkml:trace>
  <inkml:trace contextRef="#ctx0" brushRef="#br0" timeOffset="51025.91">10837 7372 10345,'40'0'2627,"-40"0"-2787,0 19 1024,0-19-31,0 40-320,0-20 127,0 0-351,20-20-161,-20 20 0,39-20 192,-19 0 161,0 0-129,1-20-192,-1 0 289,-2 0-289,-18 0 352,0 0-288,0 1 161,-18-1-1,-2 0-192,-21 20-224,21 0-32,1 0-96,-21 0-449,20 0-672,20 0-1185,0 20-3364</inkml:trace>
  <inkml:trace contextRef="#ctx0" brushRef="#br0" timeOffset="52429.99">12744 7034 11082,'0'-60'1505,"0"41"-896,-20-21 128,-1 20-161,1-20 65,0 40-97,-19-19-287,19 19-225,-20 0-64,1 19 0,19 21 0,20 0-33,0-1 33,20 21-96,0-20-288,19 19 32,1 1-1,-1 0 129,1-1 160,-19 1 0,-1-21 32,-2 1 128,-18-20 0,0 0 224,-18-1 385,-23-19-257,21 0-64,-18-19-63,-3-1 31,1 0-64,1 0-31,19-20-129,20 21-225,0-1-319,20 0 0,0 20 255,-1 0-255,21 0-577,-20 0-608,1 0-2083</inkml:trace>
  <inkml:trace contextRef="#ctx0" brushRef="#br0" timeOffset="52776.01">13100 7411 16976,'0'20'1537,"0"0"-1601,0 0 288,0 0 193,-20-1-257,20 1-64,0 20-128,0-19-449,0-21-672,20 19-1089,-20-19-3876</inkml:trace>
  <inkml:trace contextRef="#ctx0" brushRef="#br0" timeOffset="53328.05">13121 6618 13612,'-21'0'1282,"1"0"-642,20 38 33,-18-17 128,-3 19-193,21-1-31,-20-19-449,20 20-64,20-20-64,-20 19-32,21-19-320,-3 0-609,23-20-385,-21 20-672,0-20-1409,-2 0-5573</inkml:trace>
  <inkml:trace contextRef="#ctx0" brushRef="#br0" timeOffset="53505.06">13279 6736 13068,'0'20'1377,"0"0"-1121,0 0 705,0 0-32,0 0-416,0-1-353,0 1-192,20 0-577,0 0-480,-20-20-544,20 20-2691</inkml:trace>
  <inkml:trace contextRef="#ctx0" brushRef="#br0" timeOffset="53720.07">13398 6637 14381,'20'19'288,"0"2"609,-20-2 897,21 2-705,-3 18-192,-18-19-481,20 20-256,-20-20-96,0-1 0,0 1-31,0 0-162,-20 0-383,2-20-673,18 20-865,-21-20-2755</inkml:trace>
  <inkml:trace contextRef="#ctx0" brushRef="#br0" timeOffset="55179.15">13716 7173 16687,'0'20'577,"20"-20"-353,-20 0 705,20 0-256,19 0-481,-19 0-320,0 20-1346,0-20-2690</inkml:trace>
  <inkml:trace contextRef="#ctx0" brushRef="#br0" timeOffset="55314.16">13776 7312 12972,'-20'20'1505,"20"-20"-1569,20 0 224,-1 0 225,21 0-289,1 0-673,-3 0-3939</inkml:trace>
  <inkml:trace contextRef="#ctx0" brushRef="#br0" timeOffset="57233.27">13200 6756 6630,'0'0'1281,"-21"0"801,21 0-673,0 0-352,0 0 96,-18 0-128,18 0-192,0 0 64,0 0 64,0 0-32,0 0-32,0-20-321,18 20-223,3 0-65,-1 0-64,0-19-160,0 19-64,-1 0-96,1 19 96,-20-19-64,20 20 0,-20 20 0,0-20 64,0 0-192,-20-1 160,20 1-225,-20 0 450,20 0-386,-19-20 418,-1 20-65,0-20-192,0 0 64,20 0 64,0 0 64,0 0-128,20 0 0,0 0 64,0 0-32,19 0-160,-19 0 160,0 0-96,0 20-64,-1-20-32,1 0-417,-20 0-512,20 0-864,-40 19-1571</inkml:trace>
  <inkml:trace contextRef="#ctx0" brushRef="#br0" timeOffset="58048.32">14769 7093 3427,'38'-59'4228,"-18"39"-1121,1-20-1057,-21 1-449,0-1-192,0 20-352,-21 0-736,1 1-257,2 19-96,-23 0-32,1 19 0,21 21 32,-21 0-64,20 19 96,0 1-32,20 0-33,20-20-223,20 19-32,-20-19 32,39-1 160,-18 1-1,-3 0 97,3-21 64,-21 1-32,-1 0 96,-19 0 161,0-20 255,-19 0-191,-21 0-193,-1-20 0,3 0 64,-3 0 32,2 1 32,19-1-31,0 0-257,20 0 32,0 0-161,20 20-159,19 0-545,-19-20-672,0 20-994,21 0-5957</inkml:trace>
  <inkml:trace contextRef="#ctx0" brushRef="#br0" timeOffset="58475.34">15145 6717 10409,'-40'-21'1538,"21"42"-866,19-2 417,-20 1-256,20 20 160,0-20-416,0 19-481,20 1-481,-1 0-415,21-20-353,-20-1-641,19-19-2306</inkml:trace>
  <inkml:trace contextRef="#ctx0" brushRef="#br0" timeOffset="58756.36">15244 6796 14317,'21'-20'160,"-21"20"257,20 0 511,0 0-479,-1 20 63,1 0-159,0-20-225,-20 20-32,0-1-64,0 1 96,0 0-32,-20 0 224,20-20-223,0 20-65,0-20-32,0 20-32,0-20 128,0 0-96,20 0-193,0 0-223,0 0 64,-20 0-353,19 0-288,-19 0-352,0 0-865,20 0-2659</inkml:trace>
  <inkml:trace contextRef="#ctx0" brushRef="#br0" timeOffset="59159.38">15443 6677 11146,'0'0'-96,"0"0"192,0 0 1025,20 0 385,0 19 95,0 2-576,19-2-480,-19 21-65,21-20 65,-23 20-225,2-1-160,1-19-96,-21 20-32,0-20 0,-21-1-96,21 1-64,-38 0-865,17 0-1634,-19-20-6469</inkml:trace>
  <inkml:trace contextRef="#ctx0" brushRef="#br0" timeOffset="59660.41">15204 7471 17584,'0'-20'545,"0"20"95,0 0 417,20 0-224,-20 0 0,20 0-513,1 20-320,-1 0-192,0-20 0,-20 19 160,19 1-289,-19 1 65,-19-2 256,19 2 128,-20-21-128,20 19 289,0-19-289,0 0 32,0 0 32,20 0-96,-1 0-128,1 0-801,20 0 224,-1 0-865,-19 0-800,20 0-1922</inkml:trace>
  <inkml:trace contextRef="#ctx0" brushRef="#br0" timeOffset="59982.43">16198 7352 18481,'0'20'1730,"0"-20"-3268,0 0-384,0 0 1154,-20 0-3781</inkml:trace>
  <inkml:trace contextRef="#ctx0" brushRef="#br0" timeOffset="64938.71">4605 8207 7110,'20'-40'128,"-2"40"257,-18-20 1056,20 20-224,1 0 129,19 20-161,-22-1-385,23 2-159,-21 38-96,19-19-129,1 19-256,-20 1-128,0-21-96,-1 2-64,-19-2-128,0-19-33,-19 0 33,-1 0-224,0-20-257,-20 0-160,1 0-416,-1 0 128,19-20 864,3 0 418,-2 0 287,20 0 0,0 1 97,0 19 127,20 0 1,-2 0-65,23 0-319,-1 0-97,-21 0-352,21 19-1570,-20-19-2883</inkml:trace>
  <inkml:trace contextRef="#ctx0" brushRef="#br0" timeOffset="65320.73">4167 8803 3747,'-20'0'11723,"40"0"-11338,0 0-385,39-20 128,2 20 576,18 0 65,40-20-256,-19 20-321,37 0-96,-17-20 0,19 20 256,-1 0-128,2 0-192,-1 0 97,-19-20-129,-2 20 0,-19-20 0,-39 1-193,-21 19-191,-19 0-225,-20 0-736,-39 0-1345,-1 0-2019,0 19-3875</inkml:trace>
  <inkml:trace contextRef="#ctx0" brushRef="#br0" timeOffset="66272.78">4246 9061 5252,'0'-20'4869,"0"20"-4356,0 0 223,0-20 706,21 20-385,-1 0 32,18 20-192,3-20-289,-1 20-159,-1 19-161,1-18-128,-1 18-160,1 21-96,-20-20-192,-20-1-289,0 21-288,0-21 513,-20-19 288,0 1 32,-19-2 0,19 1 32,-20-20-96,1 0-321,-1-20 257,-1 20 96,23-19 64,18-22 0,0 22 64,18 19 32,23-20 128,-1 20 193,19 0-129,-19 0-192,-1 0-64,-19 20-32,21-1-224,-21-19-577,-2 20-928,2 1-2724</inkml:trace>
  <inkml:trace contextRef="#ctx0" brushRef="#br0" timeOffset="67059.83">5060 9041 11306,'-20'-20'1698,"2"20"-1570,18 0-160,-21 20 0,1 0 0,-20 0 32,21 20-32,-1 19 32,20-19 0,0 19 32,0 1 64,39-1 160,-19 1-32,20-20-31,19-21 63,2 2-32,18-21 160,0 0 577,0-21-96,-19 2-416,20-21-257,-40 0-64,-1 1-32,-19-1-64,-20-20 32,0 21-64,-20-21 96,-19 20-128,-22 0-160,2-19-64,-1 39-129,1-20 97,-1 21 160,21 19 64,-1 0-801,19 19-1954,3 21-3555</inkml:trace>
  <inkml:trace contextRef="#ctx0" brushRef="#br0" timeOffset="67398.85">5060 9220 11050,'0'0'2242,"0"0"-1729,-20 0 640,20 20-256,0 0-353,0-1-192,0 1-224,0-20-31,0 20-1,0-20 32,0 20 32,0-20-96,20 0-64,0 0-160,1 0-545,-1 0-864,-2 0-866,3 0-1312,-1 0-3332</inkml:trace>
  <inkml:trace contextRef="#ctx0" brushRef="#br0" timeOffset="67548.86">5259 9319 4772,'0'0'2178,"0"0"-2178,0 0 288,20 0 1154,-20 0-257,0 0-320,20-20-481,-20 20-384,0 0-224,20 0-641,-20 0-1281,0 0-1602,0-20-319</inkml:trace>
  <inkml:trace contextRef="#ctx0" brushRef="#br0" timeOffset="67672.87">5319 9279 1665,'0'-19'4132,"0"19"-2466,0 0 191,0 0-191,0 0 544,0 19-673,0 1-928,19 0-417,1 0-192,-20 0-96,20 0-833,0-1-1953,-20-19-7336</inkml:trace>
  <inkml:trace contextRef="#ctx0" brushRef="#br0" timeOffset="68465.89">5716 8842 4772,'0'0'5189,"-20"0"-4901,20 20 545,-20-20 897,0 20-449,20 0-544,0 0-353,0-1 128,0 2-191,20 18-257,0-19 0,0-20-288,0 20-962,-1-20-960,1 20-1697</inkml:trace>
  <inkml:trace contextRef="#ctx0" brushRef="#br0" timeOffset="68977.92">5874 8882 11082,'0'20'1730,"0"0"-1282,0-1 801,0 2-160,0-2-832,0-19-193,0 20-289,20 0-736,-20-20-832,21 0-1795</inkml:trace>
  <inkml:trace contextRef="#ctx0" brushRef="#br0" timeOffset="69237.95">5994 8842 10602,'20'0'416,"-20"0"1282,20 0 544,-20 20-513,19 0-544,1 0-384,0 0-416,0 20-321,-20-21 0,20 1-64,-20 0-96,-20 0-33,20 0-191,-20 0 0,0-1-385,0-19-480,20 0-1121,-19 0-1826</inkml:trace>
  <inkml:trace contextRef="#ctx0" brushRef="#br0" timeOffset="70795.03">5775 9538 11947,'-20'-21'1986,"20"21"-1858,-19 0 320,19 0 513,-20 21-224,20-21-449,0 20-256,0 0-64,0-20 32,0 20 32,20-1-128,19-19-160,-19 0 0,20 0 159,-21 0 97,21-19 97,-19-1 63,-1 0 192,-20 0 0,0-1 1,0 2-33,-20-1 128,-1 20-223,1-20-161,-19 20-224,19 0-353,0 0-128,0 20-1216,20-20-2660</inkml:trace>
  <inkml:trace contextRef="#ctx0" brushRef="#br0" timeOffset="70984.06">6172 9439 15822,'0'19'705,"0"1"-320,20 0 1664,-20 20-607,0-20-930,0 0-544,20 0-416,-20-1-865,20 2-2691</inkml:trace>
  <inkml:trace contextRef="#ctx0" brushRef="#br0" timeOffset="71583.09">6708 8604 12908,'-40'0'800,"21"19"-639,19-19 479,19 0 641,21 0-320,1 0-448,18 0-385,-1-19-96,3 19 0,-2-20-224,1 0-481,-21 20-1153,-19 0-2209,0 0-6694</inkml:trace>
  <inkml:trace contextRef="#ctx0" brushRef="#br0" timeOffset="72101.12">6907 8663 5028,'0'0'7431,"0"0"-6726,0 0 64,0 21 1281,0-2-577,20 1-640,-20 20-321,0 0-384,20 19-96,-20-19-32,19-1 65,-19 1-65,0-20 32,0 20 0,-19-40 224,-1 20 160,0-20-288,0 0 0,-19 0 1,-1 0-290,-1-20-255,23 20-193,-23 0-608,41 0-1473,0-20-3908</inkml:trace>
  <inkml:trace contextRef="#ctx0" brushRef="#br0" timeOffset="72383.14">7383 8584 14221,'-39'20'512,"19"-1"-319,0 21 1024,20 20 0,-21-20-480,3 19-353,18 1-384,0-20 96,18 19-192,-18-19 64,21 0-320,-1-20-609,0 20-513,0-21-576,-1 1-1377,1-20-6182</inkml:trace>
  <inkml:trace contextRef="#ctx0" brushRef="#br0" timeOffset="72844.16">7621 8684 9737,'-20'0'1986,"20"19"-1922,-20 1 1249,2 0-32,-23 0-961,21 20-256,20-1 33,-20 21-1,20-21 192,20 21 96,20-20-224,-19 0-128,37-21-128,-17 2-64,18-2 96,0-19 32,-19-19 0,20 19 0,-21-40 0,22 20 96,-43-20 385,2 0 351,1 0-127,-21 21-129,-21-21-223,1 0 95,2 1 1,-23-1-1,1 20-224,1 20-128,-21-20-128,21 20-288,-1 0-609,-1 20-961,41 0-1409,-18 0-4484</inkml:trace>
  <inkml:trace contextRef="#ctx0" brushRef="#br0" timeOffset="73119.18">7662 8862 7366,'0'20'3652,"0"-20"-3140,0 20 1026,0 0 159,0 20-896,-20-21-384,20-19-321,0 20-96,0-20-224,20 0-193,-20 0-448,18 0-640,-18 0-737,21-20-353,-1 1-704,-20 19-96</inkml:trace>
  <inkml:trace contextRef="#ctx0" brushRef="#br0" timeOffset="73211.18">7761 8941 2274,'19'-19'4068,"1"19"-2339,-20 0-1120,20 0-449,-20 0-128,20 0-32,0 0-865,0 0-1665,-20 0-1410</inkml:trace>
  <inkml:trace contextRef="#ctx0" brushRef="#br0" timeOffset="73334.19">7899 8902 896,'0'-20'2819,"0"20"897,0 0-577,0 0-865,-19 0-577,19 20-448,-20 0-512,20-1-160,0 2-289,20-21-224,-20 19-160,19-19-865,1 20-1505,-20-20-5222</inkml:trace>
  <inkml:trace contextRef="#ctx0" brushRef="#br0" timeOffset="74453.25">8217 8524 12011,'0'20'4388,"0"0"-4292,20 0 64,20 0 257,-21 20 544,21 0 160,-20-1-449,19 1-480,-19 0-127,0-1 31,-20 21-32,0-21 0,0 1-64,0 0 160,-40-20-192,21 0 0,-1 0-449,0-20-768,0 0-1153,20 0-2563</inkml:trace>
  <inkml:trace contextRef="#ctx0" brushRef="#br0" timeOffset="74641.25">8932 8822 18321,'20'0'1025,"-20"0"-545,20 0 609,0 0-800,-1 0-225,21 0-385,-20 0-992,0 20-2370,-1-20-8969</inkml:trace>
  <inkml:trace contextRef="#ctx0" brushRef="#br0" timeOffset="74762.27">8992 8902 16399,'0'20'2082,"19"-20"-1986,1 19 417,0-19-289,20 0-448,-1 0-1506,1-19-2914</inkml:trace>
  <inkml:trace contextRef="#ctx0" brushRef="#br0" timeOffset="75427.31">9944 8207 8872,'-39'-40'1281,"19"40"193,20-20 287,20 20-512,-1 0-224,1 0 96,40 0-320,-1 20-449,0 20-63,2-1-289,-2 1-64,-19 0-128,-1 20-257,-19-21 33,-20 0 191,0-18 161,0-1 128,-39-1-128,19-19 32,-41 0-256,23-19 96,-3 19 224,21-20 32,2-1 320,-3 21 129,42 0-321,-3-19-128,22 19 32,1 0-64,-2 19-64,21-19-64,-21 0-384,1 21-417,-20-21-737,0 20-864,-1-20-3524</inkml:trace>
  <inkml:trace contextRef="#ctx0" brushRef="#br0" timeOffset="75694.32">9745 8703 14990,'-99'20'2754,"79"-20"-2145,20 20-129,20-20-191,41 0 479,-2 0-95,40 0-449,0-20-128,41 20 128,-2 0-95,21-20 255,-21 20-64,22 0-256,-22-19 0,1 19 0,-39 0-128,-41 0-416,-19 0-97,-20 0-127,-20 0-674,-40 0-672,1 19-1153,-1 1-1697</inkml:trace>
  <inkml:trace contextRef="#ctx0" brushRef="#br0" timeOffset="76342.36">9707 9061 6213,'-20'-20'7752,"20"0"-6759,0 20-417,0 0 257,20 0-128,-2 20 256,2 0-609,21 0-160,-2 20-192,1 19 32,0-19-32,-21 19 0,21 1-320,-40-1-129,20-18 161,-20-2 192,-20-19 64,-20-1 64,21 2 32,-21-21-64,20 0 32,-19 0-64,19-21 128,0 2-96,20-1-64,0 0-96,20 1 96,19 19 0,1-21 160,0 21 0,-1 0-64,1 0-64,-20 21-128,-1-21-961,1 19-1185,0-19-2499</inkml:trace>
  <inkml:trace contextRef="#ctx0" brushRef="#br0" timeOffset="76782.39">10381 9041 13708,'0'0'2499,"-20"-20"-2723,0 40-33,0-20 321,1 20 321,-1 19 319,0 1-223,20 0-385,0 20-96,20-21 64,0 21 32,-1-20-96,41-21-32,-20 22-96,19-22 64,0 1-64,2-20 0,18 0 64,-20 0 64,1-20 32,-21-20 32,1 20-64,-20-19 96,-20-1 192,-20 0 32,0 1-63,0-1-193,-39 0-32,19 1 256,-19 18-288,-20 2-128,18 19-64,22 0-737,-21 0-1313,41 0-2979</inkml:trace>
  <inkml:trace contextRef="#ctx0" brushRef="#br0" timeOffset="77922.45">3989 3398 12651,'0'0'641,"20"0"1057,-20-20-385,19 0-672,1 0 127,20 0-255,-20-20-289,19 21 0,1-21 0,-19 20-63,17-20-97,-38 20-64,21 20-641,-21-19-1281,-21 19-3811</inkml:trace>
  <inkml:trace contextRef="#ctx0" brushRef="#br0" timeOffset="78232.47">4028 3178 12716,'0'-19'1249,"0"19"-897,-19 19 257,19-19-1,-20 41 225,0-21-321,20 19-319,-20 1-33,20-20 128,0 20 96,0-20-63,0-1-65,20 1 224,0-20 33,0 0-1,19 0-287,1 0-33,-20 0-64,19-20-288,-19 20-193,0-19-543,1 19-962,-21 0-2018,0 0-8680</inkml:trace>
  <inkml:trace contextRef="#ctx0" brushRef="#br0" timeOffset="78737.5">3135 3954 11562,'0'0'1154,"-20"0"-354,20 0 770,0 0-289,20 0-288,0 0 160,0 0-448,19 0-481,1 0-160,0 0 96,-1 0-192,2-20-64,-3 20-192,3 0-609,-21-20-705,-20 20-896,0 0-2082</inkml:trace>
  <inkml:trace contextRef="#ctx0" brushRef="#br0" timeOffset="78996.5">3313 3875 13869,'0'0'993,"0"0"-1090,0 0 194,0 0 63,40 0 480,-19 0 225,17 19-673,3-19-160,-21 0 0,19 0-32,-19 20 32,0 0 32,0-20 33,-20 20 95,0 0 288,0 0 353,0-20-32,-20 19-289,0 1 33,-19 1-193,19-21-256,0 19-96,-1-19-384,21 20-1442,0-20-2210</inkml:trace>
  <inkml:trace contextRef="#ctx0" brushRef="#br0" timeOffset="80662.61">10401 9279 2338,'0'0'3619,"0"-19"-832,0 19-641,0 0-320,0 0-193,0 0-512,0 0-384,0 0-257,0 0-191,20 19 63,-20-19-128,0 20-64,-20 0 32,20 0-63,0 0-97,0-20 32,0 0-160,20 20-289,-20-20-384,0 0-576,0 0-673,0-20-1441,19 20-3363</inkml:trace>
  <inkml:trace contextRef="#ctx0" brushRef="#br0" timeOffset="80804.62">10460 9299 5028,'20'0'5413,"-20"0"-3619,0 0 160,20 20-609,1-20-672,17 0-257,-17 0-160,19 0-159,-1 0-97,1 0-97,-1 0-511,1 0-801,-20 0-1026,0-20-2337</inkml:trace>
  <inkml:trace contextRef="#ctx0" brushRef="#br0" timeOffset="80945.62">10818 9279 4228,'-40'0'4131,"40"0"-1536,-20 0-705,0 20-545,20 0-352,0 0 96,0 0-224,0 0-641,20-1-192,-20 1-352,20 1-801,-20-21-1634,20 19-9993</inkml:trace>
  <inkml:trace contextRef="#ctx0" brushRef="#br0" timeOffset="82299.7">11017 8882 9673,'-20'-20'929,"20"0"-1,0 20 546,0 0 255,-21-20-351,21 20-225,0 0-256,0 0-481,0 20-32,0 0 97,0 20-193,0-1-192,0 1-64,21-20-64,-1 20 0,-20-20-128,18 0-256,2-20-417,1 0-544,-1 0-1474,0 0-4228</inkml:trace>
  <inkml:trace contextRef="#ctx0" brushRef="#br0" timeOffset="82493.7">11135 8882 9160,'0'0'833,"0"20"480,20-20 1250,-20 20-674,20-1-639,-20 2-546,20-2-383,-20 1-321,0 0 64,0-20-128,20 20-513,-20 0-1057,0-20-1761,0 0-6726</inkml:trace>
  <inkml:trace contextRef="#ctx0" brushRef="#br0" timeOffset="82716.73">11314 8822 14093,'0'0'1890,"0"20"-1090,0-20 610,0 20-257,21 20-513,-3-20-447,-18-1-129,0 21 0,20-20-192,-20 0-161,-20 20-351,20-20-385,-18-1-449,-3 2-928,1-21-2627</inkml:trace>
  <inkml:trace contextRef="#ctx0" brushRef="#br0" timeOffset="84961.85">11096 9478 8904,'-20'0'1345,"20"0"-1345,-21 0 64,21 0-32,-20 0 673,20 20 448,-18-20-288,18 19-577,0 2 64,18-21 33,2 20-129,1-20-224,-1 20 0,0-20 32,-1 0 0,1 0 64,0 0 33,-20-20 159,0 20 64,0-20 33,0 20 63,-20-21 33,0 21-97,1-19-416,-1 19-64,0-20-160,-1 20-161,21 0-640,0 0-1377,0 0-3459</inkml:trace>
  <inkml:trace contextRef="#ctx0" brushRef="#br0" timeOffset="85276.87">11314 9439 12491,'0'0'1794,"0"0"-1826,0-21 737,21 21 384,-21 21-545,0-21-352,18 0-96,2 19-96,-20 1 33,0 0-1,0-1-64,0 2-1,-20-21 66,20 20-1,-18 0 96,18-20 160,0 20-32,0-20-32,0 0-128,18 0-192,2-20-544,0 20-673,1 0-1346,-21 0-6822</inkml:trace>
  <inkml:trace contextRef="#ctx0" brushRef="#br0" timeOffset="85739.9">11731 8564 11594,'0'0'1474,"0"0"-1410,19 0 1057,1 0-288,0 0-321,21 0-288,-3 0-159,3 0-33,-3 0-64,-17 0 0,-1 0-417,0 0-480,-20 20-897,0-20-1152,-20 20-1186,0-20-1313</inkml:trace>
  <inkml:trace contextRef="#ctx0" brushRef="#br0" timeOffset="85941.9">11890 8623 3747,'-21'21'2755,"1"-21"-801,20 19-161,20 2-159,-20 18-321,21-19-480,-1 20-385,0-20-384,-2 19 32,3-19-64,-1 20 257,-20-20 383,0-20 257,0 19 32,-41 2-256,23-21-289,-22 0-224,19 0-192,-17 19-128,-3-19-384,21 0-321,0 0-833,20 0-800,0-19-1986</inkml:trace>
  <inkml:trace contextRef="#ctx0" brushRef="#br0" timeOffset="86264.93">12347 8485 13612,'19'0'769,"-19"20"-673,0-20 1346,0 39 127,0-19-384,-19 20-352,19 0-449,-20 19 97,20 1-1,0-1-416,0 1-64,0-1 32,20-19-32,-1 0-384,1 0-513,20-20-480,-1-1-801,-19 2-1442,0-21-8870</inkml:trace>
  <inkml:trace contextRef="#ctx0" brushRef="#br0" timeOffset="86733.96">12703 8644 6149,'0'-21'1826,"0"21"-1089,0-19 800,-20 19-800,20 19-161,-20 2 353,2-2-32,18 21-192,-21 0-161,21 0-63,0 19-65,21-19-224,-3 19 1,2-19-129,0 0-64,21-20-161,-2 0-191,1 0 320,19-20 32,-19 0 32,0-20-32,-1 0 32,1 0 0,-19-20 64,17 0 64,-17 1 33,-1-1 127,-20 0-32,0 1-96,-20-1 65,-21 0 255,2 21 225,-1-21-161,1 40-383,-21-21 95,21 21-256,19 21-128,0-21-1121,0 19-961,20 2-2883</inkml:trace>
  <inkml:trace contextRef="#ctx0" brushRef="#br0" timeOffset="87109.98">12783 8803 8167,'0'19'6406,"0"1"-5765,-21 0 896,21 0-544,0 0-801,0 0-192,0-1-32,0 2-320,0-21-417,21 0-159,-21 0-386,0 0-704,0-21-256,20 21 865,-20-19 384,0 19 256,20-20 673,-20 20 256,20 0 705,-20 0 192,20 0-576,-1 0-385,1-20-32,0 20-192,0 0-961,0 0-513,-1 0-2658</inkml:trace>
  <inkml:trace contextRef="#ctx0" brushRef="#br0" timeOffset="87238.98">13001 8862 672,'-20'-20'7751,"1"20"-5476,19 0-546,0 20-608,-20-20 0,20 20-128,0-20-384,0 20-289,20 0-256,-20-20-96,0 19-608,19 2-1314,-19-21-2883</inkml:trace>
  <inkml:trace contextRef="#ctx0" brushRef="#br0" timeOffset="87579">13200 8425 64,'0'0'11082,"20"0"-10153,0 20 1794,19 20-642,1-1-415,0 1-257,-1 0-416,1 19-512,-1 1-33,1-20-256,-19 19-63,-1-19-97,-20 0 64,0 20-192,-20-21-801,-21-19-897,3 20-1697,-3-1-4581</inkml:trace>
  <inkml:trace contextRef="#ctx0" brushRef="#br0" timeOffset="90153.15">5121 9339 6149,'-20'0'929,"20"0"513,-21 0 575,21 0-287,0 0-289,0 0-255,0 0-161,21 0-65,-1 0-287,-2 0-96,3 0-257,-1 0-160,20 0-128,-21 0 0,21 0-96,-20 0-320,0 0-545,-1 0-545,1-20-575,-20 20-674,0 0-896,0 0-1218</inkml:trace>
  <inkml:trace contextRef="#ctx0" brushRef="#br0" timeOffset="90506.17">5080 9140 7847,'0'0'2626,"0"0"-2497,0 0 1408,0 20 193,0 0-481,0 0-448,0 0-193,0 20-159,0-1-193,0-19-96,0 20-160,0-1-32,0-19-641,0 1-960,0-2-1794</inkml:trace>
  <inkml:trace contextRef="#ctx0" brushRef="#br0" timeOffset="94083.38">4048 3417 5797,'0'0'1345,"0"0"-448,0 0 1025,0 0-256,0 0-225,0 0 32,0 0-31,0 0-225,0 0-128,0 0-128,0 0-449,0 0-95,0-19-1,0 19 32,0 0-191,20 0 31,-20-20 96,20 0-224,0 0-63,19-20 95,1 20-32,-1-19 64,2-1 32,17 0-31,-17 1-97,-1 18-96,-1 1 0,-19 0-32,0 1 32,-20-1-385,0 20-223,0 0-129,0 0-256,0 0 0,-20 20-864,0-1-674,-19-19-1344</inkml:trace>
  <inkml:trace contextRef="#ctx0" brushRef="#br0" timeOffset="94524.4">4009 3139 9256,'0'-19'449,"19"19"608,-19-21 897,0 21-417,20 0-64,-20 0-928,0 0-321,0 21 160,0-2 129,0 1 31,-20 20-319,1 0-161,19-1 64,0 1-96,-20-20-32,20 20 32,0-20 32,0-1 0,20-19 64,-1 20 96,-19-20 353,20 0-33,0 0-127,0 20-129,0-20 0,19 0-63,-19 0-65,21 0 32,-3-20-96,3 20-32,-21-20-224,19 20-128,1-19-481,-20 19-608,-1 0-1186,-19 0-2401</inkml:trace>
  <inkml:trace contextRef="#ctx0" brushRef="#br0" timeOffset="95741.47">4386 9975 7334,'0'0'449,"-20"0"31,20 0 834,0 0 543,0 0 161,0 0-1057,0 0-512,0 0 287,0 0 193,0 0-64,20 0-160,0 0-129,-1-20-159,1 20-353,0 0 96,20-20-32,-1 20 32,22 0-160,-3-19 96,3 19-96,18 0 32,20-21-32,21 21 96,-3 0-384,23 0 544,-1 0-256,-1 0 0,22-19-32,-2 19 64,2 0 0,-2 0-32,20 0 64,2-20-128,-2 20 32,1 0 128,-20-20-96,0 0 0,-1 20 64,-19-20-64,-19 0 32,-21 20-32,-20 0 0,-19-19 32,-1 19 0,-18 0-32,-23 0-256,23 19 448,-21-19-192,0 0 0,-2 20 0,-18-20-64,21 0-384,-21 0-897,0 0-1442,-21 0-8808</inkml:trace>
  <inkml:trace contextRef="#ctx0" brushRef="#br0" timeOffset="96729.53">7998 9796 13100,'0'0'-192,"20"-20"288,1 20 1890,19 0-449,-1 0-512,21-19-576,-1 19-289,0 0 64,-19 0-96,0 0-192,-1 0-1698,-19 0-3619</inkml:trace>
  <inkml:trace contextRef="#ctx0" brushRef="#br0" timeOffset="98468.63">3214 4013 8456,'-39'0'1537,"19"0"64,0 0 321,0 0-608,20-19-65,-19 19 32,19 0-320,-20 0-417,20 0-63,0 0-97,0 0-64,0 0-287,20 0-1,-1-20 32,1 20 32,20 0 0,-1 0-64,1 0 32,19 0 0,2 0-32,-23-20-32,3 20-32,-1 0 0,-1-20-481,-39 20 33,20 0-193,-20 0-63,0 0-578,0-20-1184,-20 20-2595</inkml:trace>
  <inkml:trace contextRef="#ctx0" brushRef="#br0" timeOffset="98763.64">3294 3815 12011,'0'0'96,"0"0"-737,19 20 1026,1-20 576,0 19 576,1 2-224,17-21-672,3 19-353,-21 1-96,19 0 97,1 0-1,0-20-128,-21 20 64,1 0 65,0-20-257,-20 19 32,0-19 384,-20 20 33,0 1-193,1-21 0,-21 19-96,20 1 0,-19 0-95,19-20-65,0 19-64,-1-19-97,21 21-767,0-2-1379,0 1-3586</inkml:trace>
  <inkml:trace contextRef="#ctx0" brushRef="#br0" timeOffset="99848.71">9725 9895 6630,'-38'21'1249,"38"-21"993,-21 0-320,1 19-128,20-19-193,0 0-576,0 0-480,20 0 127,21 0-416,18 0 33,0 0 63,21-19-352,19 19 32,39-21 32,2 2-32,38 19 0,0-20 96,21 0 65,19 20 63,1-20-64,0 20-128,-1 0 0,1 0 32,-1 0-96,-19 0 64,-1 0-32,-19 20 0,-1-20-64,-18 20 0,-2 0 128,-39-1-32,-20 2-192,1-2 224,-42 1-224,3-20 160,-22 0-128,-19 0-384,-20 0-1058,0 0-2466</inkml:trace>
  <inkml:trace contextRef="#ctx0" brushRef="#br0" timeOffset="102466.86">16714 8524 2146,'-20'-39'7655,"20"18"-7303,-20 2 865,20-1 545,-20 0-353,0 20-320,-19-19-672,-1 19-385,1 19-64,-2 21 32,1-21 0,1 22 0,-1 18 0,20-19 0,20 19-64,0 21 320,20-20-96,20-1-32,19 1-64,20-20-32,21-1 32,-1-19 32,0-20 65,2 0 63,17-20-128,-19 0-32,-19-20 64,-21 1 96,-18-21 481,-23 1-225,-18-1 129,-18 0-33,-2 1-447,-41-1-97,2 21 0,-20-2-96,0 22-129,-2-1-95,23 20-481,-3 0-704,22 20-545,-1-1-512,20 2-1410</inkml:trace>
  <inkml:trace contextRef="#ctx0" brushRef="#br0" timeOffset="103130.89">16615 8623 10537,'0'0'1570,"0"-19"-769,0 19 1089,0 19-866,0-19-287,0 21-128,0 19-321,0-21-128,0 21-32,0-20 0,0 0-96,19 0 0,-19-1 1,0-19-98,0 0-255,20 0-192,-20 0-641,0-19-673,0-1-705,20 20 65,-20-20 320,0 0 1441,0 20 1026,0 0 1280,0 0 385,20 0-288,0 0-641,-1 0-224,1 0-161,20 0-352,-1 0-255,1 0-1,1-20 0,-3 20-32,3 0-32,-21 0-32,0-20-161,-20 20-95,19 0-192,-19 0-513,-19-19-288,19 19-641,-20 0-673,20 0 738,0-21 1376,-20 21 1474,20 0 1377,0 0-896,0 0-321,20 0 544,-20 21-255,0-21-449,20 19-225,-20-19-191,0 20-289,0 0-192,0 0 0,19 0-160,-19-20-128,0 20-288,0-20-1282,0 19-3459</inkml:trace>
  <inkml:trace contextRef="#ctx0" brushRef="#br0" timeOffset="104298.96">17389 8008 10570,'-21'39'1633,"1"-19"-992,2 0-129,18 20 577,0 19-320,0-19-481,18 20-192,2-20-256,21-1-609,-21-18-224,19-2-576,1-19-1666</inkml:trace>
  <inkml:trace contextRef="#ctx0" brushRef="#br0" timeOffset="104486.97">17587 8107 2754,'0'20'10730,"0"0"-10377,0 0-225,0-1 64,0 2 0,0-2-128,20 21-224,-20-20-929,0 0-320,20 0 288,-20-1-257,0-19-864</inkml:trace>
  <inkml:trace contextRef="#ctx0" brushRef="#br0" timeOffset="104673.98">17745 8028 13164,'0'0'1025,"20"19"-545,1 1 449,-21 0-160,20 20-160,0 0-225,-20 0-320,0-1-160,0 21-449,0-21-351,-20 2-866,0 18-1793,-1-19-5030</inkml:trace>
  <inkml:trace contextRef="#ctx0" brushRef="#br0" timeOffset="105518.03">17547 8981 8936,'0'-19'544,"-19"19"-415,19 19 1760,-20-19-479,20 20-513,0 0 31,0 20-191,0-20-32,0-1-161,20 2-287,-1-2-129,21 1-32,-20-20 64,19 20 128,-19-40 193,20 20-161,-19-20 0,-3 1 1,-18-21 31,0 20-128,0-20 32,-18 20 1,-3 0-65,1 1-192,-20 19-64,21 0-225,-1 0-639,20 0-802,-20 19-993,40-19-1953</inkml:trace>
  <inkml:trace contextRef="#ctx0" brushRef="#br0" timeOffset="105713.04">17885 8981 11627,'20'0'3042,"-20"0"-2625,0 0 1184,0 20 161,0 0-929,0 0-289,0 20-255,0-21-289,20 21-193,-20-20-351,20 0-609,-20 0-2050,0-20-7976</inkml:trace>
  <inkml:trace contextRef="#ctx0" brushRef="#br0" timeOffset="106247.07">18660 8584 12844,'-20'-20'2210,"20"20"-1762,0 0 801,0 0 257,20 0-385,-20 0-256,19 0-161,21 0-447,-20 0-193,19 0 0,-19 0-64,0-20-513,0 20-672,-20 0-1217,0 0-1794</inkml:trace>
  <inkml:trace contextRef="#ctx0" brushRef="#br0" timeOffset="106419.08">18620 8783 11659,'0'20'2626,"40"-1"-2049,-21-19 768,21 0 449,-20-19-737,19 19-321,1-20-544,-20 20-224,0-20-576,-20 20-321,0 0-1281,0 20-2691</inkml:trace>
  <inkml:trace contextRef="#ctx0" brushRef="#br0" timeOffset="107768.16">19930 8386 2850,'20'-41'5125,"-20"22"-4580,0-1 1472,0 20 514,0 0-737,-20 0-705,-1 0-545,-17 20-95,-3-1-321,1 22-64,21-2 96,-21 21-64,20-21-32,20 21-64,0 0 0,20-1 0,0 1-96,39-20-96,2-1-289,-2 1-319,20-20 287,0-20 449,1 0 96,-1-20 224,1-20 193,-20 1 223,-21-21 97,-19 1 128,0-2-128,-20 2-257,-20 0-95,-20-1-129,1 1-256,-1-1 32,-19 20-64,18 20-192,-18 20-257,19 0-576,20 20-608,0 0-1058,1 0-2722</inkml:trace>
  <inkml:trace contextRef="#ctx0" brushRef="#br0" timeOffset="108303.19">19970 8505 9769,'0'0'2818,"0"0"-2401,0 19 1248,0-19-95,0 20-545,-20 0-577,20 0-191,0 0-257,0-1 32,0 2 0,0-2-32,0-19 0,0 0-161,0 0-159,20 0 64,-20-19-257,19-2-287,-19 21-321,20-19-353,-20 19-384,20-20-416,0 20 993,0 0 1377,-1 0 1153,1 0 481,0 0-481,0 0-160,0 0-288,-1-20-545,21 20-256,-20 0 0,1 0-288,-1 0 32,-2-20 256,-18 20 32,0-20 224,0 20 545,0 0-65,0 0-319,-18 0-161,-2 20 128,20-20 33,0 20-161,0 0-192,0 0-96,0-1-160,20 2-385,-2-2-832,-18-19-2691</inkml:trace>
  <inkml:trace contextRef="#ctx0" brushRef="#br0" timeOffset="108677.21">20585 8803 14798,'0'19'256,"0"-19"-448,0 0 416,0 20 737,-20 0-513,20 0-128,0 0-63,0 0-161,20-1 160,-1-19 160,1 21-31,0-21-97,0 0-32,1 0 161,-3-21-33,2 2 129,-20-1 63,0 0-95,0 0-97,-38 0-128,17 0-160,-19 20-192,1 0-577,19 0-1152,20 0-2051,-20 0-10762</inkml:trace>
  <inkml:trace contextRef="#ctx0" brushRef="#br0" timeOffset="108973.23">20784 8842 15470,'-20'-20'833,"40"20"-929,-2 0 1473,3 20-640,-1-20-385,20 0-224,-21 20-96,1 0-32,-20 0 64,0 0-192,-20-1 128,1 2 160,19-21-31,-20 19 159,20 1-96,0-20-224,0 0 128,0 0 0,39 20-64,-19-20-64,0-20-416,20 20-353,-21 0-480,1-20-1506,0 20-9224</inkml:trace>
  <inkml:trace contextRef="#ctx0" brushRef="#br0" timeOffset="109587.26">20624 7868 7623,'-20'-19'2786,"20"19"-1665,0 19 1090,-19-19 223,19 20-673,0 20-639,0-20-546,0 19-288,0-18-63,0 18-193,0 1 0,19-20-160,1 0-289,0 0-223,0 0-482,1-20-799,-3 19-962,2-19-3491</inkml:trace>
  <inkml:trace contextRef="#ctx0" brushRef="#br0" timeOffset="109760.27">20802 7948 14253,'0'20'1249,"0"-20"-1089,0 19 961,0 2-192,0-1-512,21-1-321,-21 1-96,20 0-673,-20 0-160,20 0-480,-20-20-1025,0 20-2371</inkml:trace>
  <inkml:trace contextRef="#ctx0" brushRef="#br0" timeOffset="109976.29">21001 7829 13933,'20'20'993,"-20"-1"320,20 21 833,21 0-609,-21-20-416,-2 40-512,2-41-481,1 41-96,-21-20-320,0-20-577,-21 20-1249,1-1-1986,-18 1-10281</inkml:trace>
  <inkml:trace contextRef="#ctx0" brushRef="#br0" timeOffset="111779.39">16933 9578 12780,'0'0'2082,"0"0"-1570,18 0 705,-18-20 161,41 20-386,-1 0-319,-1 0-513,21 0-64,19 0 97,0-20-258,0 20 65,1-21-416,19 21-961,-19-19-1986,20-1-5990</inkml:trace>
  <inkml:trace contextRef="#ctx0" brushRef="#br0" timeOffset="112170.4">19909 9379 11530,'61'0'1410,"-22"0"-1602,21 0 352,-1 0 1377,0 19-127,22-19-866,-2 0-416,0-19-160,-19 19 0,-1 0-160,0-20-1538,-39 20-10217</inkml:trace>
  <inkml:trace contextRef="#ctx0" brushRef="#br0" timeOffset="114065.52">16813 9638 5733,'-40'0'1698,"20"0"-97,20 0 513,0 0 128,-20 0-288,20 0-769,20 0-640,0 0-257,0 0-64,39-21-128,-18 21 32,38 0-96,-19 0 32,39-19-96,-20 19 96,21-20 65,-1 0-1,0 20 32,-20-20-128,0-1-32,0 21 32,-38-19-128,-21 19-192,0-20-97,-40 20-191,-21 0 287,3 20 97,-23-20 224,-18 19 0,0 2 64,19-21-64,-20 20-64,1 0 64,20-20-32,-21 20-32,21-20 64,0 19-32,19-19 0,-1 0 32,3 21 32,18-21-64,20 0 65,0 0-65,20 0 0,0-21 64,-2 21 0,23 0-64,-1 0 0,19-19 0,0 19 0,21 0 0,-21 0 0,41-20 0,-21 20 0,-19 0 0,-1-20 0,-19 20 0,-1 0-289,-39 0 97,0 0-96,-20 0-577,1 0-1345,-41 0-2082</inkml:trace>
  <inkml:trace contextRef="#ctx0" brushRef="#br0" timeOffset="115104.58">19771 9478 13516,'-40'0'0,"40"0"-704,20 20 576,0-20 544,-1 0 0,21 0-416,19 0-288,2 0-32,-2-20 256,20 20 128,-19 0-64,19 0 32,0 0 256,-18-20 705,18 20 224,-20 0-480,1 0 32,-21 0-225,1 0-96,1 0-480,-23 0 417,-18 0-321,0 20 0,-18-20 96,-3 0-160,-39 0-192,-19 0-289,0 20-95,-20-20 224,20 0 127,-21-20 193,1 20 64,0 0 32,0-20 161,18 20 159,22 0-320,19 0 32,1 0-96,39 0-96,20 0 32,19 0 0,1 20-32,39-20-289,0 0-95,1 0 128,19-20 127,-19 20 97,20 0 128,-21 0 96,20 0 321,-20-19 288,-19 19-65,-1 0-159,0 0-193,-39-21-96,-20 21-416,-38 0-577,-23 21-640,-18-21-1314,-20 0-192,-20 19 1570,19-19 160,-19 0 832,20 20 3108,-1-20 961,42 0-2243,37 0-1153,21 0-640,41 0 352,18 0 160,20 0-32,20 0-512,20 0-929,21 0 1024,-21 0 642,19 0 704,-18 0-513,-21-20-448,-20 20-416,-39 0-5029</inkml:trace>
  <inkml:trace contextRef="#ctx0" brushRef="#br1" timeOffset="119442.83">3313 5405 4836,'0'0'705,"0"0"-705,0 0 0,0 0 96,0 0 32,-19 0 256,19 0-95,0 0 319,0 0 1122,0 0-33,19 0-447,-19 0-354,0 0-191,0 0-256,20 0-129,-20-21-64,20 21-128,1-19-64,-1 19-64,18-20 0,-17 1 96,-1-1 32,0-1 225,-1 21 63,1-19-31,0 19-65,-20-20 0,20 20-96,-20-20 33,20 20-129,-20-19-64,19 19-96,-19 0 0,20-21-128,-20 21-225,0 0-127,20 0 31,-20-20 1,0 20 31,0 0-159,0 0-673,0 0-929,-20 0-3844</inkml:trace>
  <inkml:trace contextRef="#ctx0" brushRef="#br1" timeOffset="119760.84">3552 5147 7879,'0'0'737,"0"0"-385,0 0 1217,20 0-63,-20 0-545,20-21-449,-1 21-416,-19 0-32,20-19 33,0 19 95,-20 0-64,20 0-32,-20 0 96,0 0 0,0 0 161,20 0-65,-20 19 0,0-19-64,0 0 1,19 21-33,-19-21-64,0 19-32,0 1 0,0 1-32,0-2-64,-19-19-288,19 20-545,0 0-1281,19-20-2338</inkml:trace>
  <inkml:trace contextRef="#ctx0" brushRef="#br1" timeOffset="120862.9">3849 4272 1377,'0'-20'1986,"0"0"-353,0 20 129,0 0-64,0 0-641,0 0-321,0 0-191,0 0-161,0 0-320,0 0 96,0 20 97,0-20 159,0 20 128,-20-1-63,20 2-97,0-2-160,-18 21 97,18-20-161,0 0-96,-20 0-64,20 0 32,0-20-32,0 20-128,0-20-321,0 19-415,0-19-1058,0 0-3043</inkml:trace>
  <inkml:trace contextRef="#ctx0" brushRef="#br1" timeOffset="121267.93">3691 4391 6534,'0'0'1185,"0"0"-929,0 0 993,0 20-128,0-20-160,0 0-192,0 0-353,0 20-95,19-20 319,-19 20 1,0-20-193,0 20 97,20-20-33,0 19-127,-20-19-161,20 0 0,1 0 96,-1 0 65,-20 0-33,18 0-128,2 0 97,-20 0-129,21 0 0,-21 0-160,20-19-32,-20 19-64,20 0 0,-20-20-160,19 20-257,-19 0-384,20 0-960,-20 0-2692</inkml:trace>
  <inkml:trace contextRef="#ctx0" brushRef="#br2" timeOffset="125934.2">4068 6458 64</inkml:trace>
  <inkml:trace contextRef="#ctx0" brushRef="#br2" timeOffset="126229.21">4068 6458 576,'0'-40'2979,"0"40"-289,0 0-512,0 0-832,0 0-225,0 0-128,0 0-32,0 0-97,0 0-191,0 0-160,0 0-193,0 0 96,0 20 33,0-20-129,0 20-128,20 0 0,-20 19-96,0-19 1,0 20 31,0-20 0,20 20-32,-20-21-64,0 2 32,0-2-128,19-19-32,-19 21-513,0-21-672,0 0-961,0 0-2723</inkml:trace>
  <inkml:trace contextRef="#ctx0" brushRef="#br2" timeOffset="126669.24">3949 6597 10281,'0'21'1922,"0"-21"-1762,0 0 225,0 0 736,0 0 160,0 0-320,0 0-673,0 0-224,20 0 64,-20-21 160,0 21-95,20-20-97,-20 20-96,20-20 0,-20 0-96,19 0 0,1 1-1,-20-1 33,20 0 32,-20 0 32,20 0 32,-20 0-32,0 20-32,20 0 32,-20 0 0,0 0-32,0 0 96,19 0 97,-19 0-65,20 0 32,0 20-64,-20-20-96,20 20-321,1-20-607,-3 20-1218,-18-20-2499</inkml:trace>
  <inkml:trace contextRef="#ctx0" brushRef="#br2" timeOffset="127384.28">3473 5564 1697,'-20'-20'1602,"20"20"-193,0 0 449,0 0 256,0 0-160,0 0-417,0 0-352,0 0-256,0 0-256,0 0-97,20 0 289,0 20-96,-20 0-385,39-20-288,-19 19-32,0 1 64,0 0-160,19-20-352,-19 20-353,-20-20-512,20 0-961,-20 0-1634,0 0-5220</inkml:trace>
  <inkml:trace contextRef="#ctx0" brushRef="#br2" timeOffset="127722.3">3631 5544 5957,'0'0'1474,"0"0"-129,0 0-641,0 0 129,0 20 769,20-20-673,-20 20-513,20-20-288,-20 19-32,20-19-32,-20 20 0,19 0 65,-19-20-33,20 20 0,0-20 32,-20 21-64,0-21 0,20 19 192,-20-19 417,-20 0 192,20 0-257,-20 20-255,0-20 63,1 0-160,-1 19 64,0-19-255,0 20-97,-19 1-257,19-1-992,0-1-3075</inkml:trace>
  <inkml:trace contextRef="#ctx0" brushRef="#br0" timeOffset="150442.6">5696 13333 8872,'0'0'2274,"0"0"-1249,0 0 1025,0-20-288,0 20-577,0-19-288,-20 19-257,20-21-287,-20 1 127,1 20-352,-1-19-160,0 19-64,0 0-288,-19 19 63,19 1-159,-21 1 416,3 18-321,17 0 546,1 21-193,0-20 0,20 20 32,-20-20 96,20-1-160,20 1 64,-20-20 0,20 0 64,0 0 128,1-1 32,17-19-64,-17 0-128,-1 0 128,0-19-160,-2-1 32,-18-20 32,21 20-96,-21-19 64,20-1-64,-20 0-64,0-19 96,0 19-64,0 20 128,0-20 0,0 20-32,0 20 65,0 0 159,0 20 32,0-1-96,0 22-64,20-22-32,-20 41-32,20-40-31,-1 20 31,21 0-32,-20-21-64,0 1-32,19-20-193,-19 20-319,20-20-353,-21 0-897,-19 0-1953</inkml:trace>
  <inkml:trace contextRef="#ctx0" brushRef="#br0" timeOffset="150896.63">5874 12936 7975,'0'-20'1281,"0"-1"-960,0 21 639,0-19 386,-20 19-33,20-20-448,0 20-289,0 0 1,-19 0-161,19 0-288,0 0 353,0 20-1,0-1-95,0 2-65,19 19-224,-19-20 64,0 19-160,0-19 32,20 0-32,-20 20-320,20-20-481,1-20-544,-21 19-641,20-19-2018</inkml:trace>
  <inkml:trace contextRef="#ctx0" brushRef="#br0" timeOffset="151193.64">5973 12916 6245,'21'-21'1314,"-21"21"800,20-19 224,0 19-865,-1 0-512,-19 0-384,20 19-385,-20 2 32,20-1-64,-20 0-96,0 0 161,0-1 63,0 1 128,0 0 129,-20 0-1,0-20-223,20 20-193,0-20-96,0 0 32,20 0-96,0 0-641,0 0-416,0 0-320,-1 0-1186,1 0-5060</inkml:trace>
  <inkml:trace contextRef="#ctx0" brushRef="#br0" timeOffset="151466.66">6212 12837 9673,'0'0'736,"0"0"-575,0 0 1888,0 0-223,20 19-705,1-19-640,-3 20-289,2-1 128,0 2-96,1-1-128,-1 0-63,-20 19-162,18-19-447,-18 20-833,0-20-1730,-18 0-5253</inkml:trace>
  <inkml:trace contextRef="#ctx0" brushRef="#br0" timeOffset="151929.68">6311 13611 5701,'21'20'7975,"-21"-20"-7430,0 20 224,0 0 1120,-21 0-864,21 0-704,0 19-225,0-18-96,21-2-128,-21 1-449,20 0-736,-2-1-1890,-18-19-9449</inkml:trace>
  <inkml:trace contextRef="#ctx0" brushRef="#br0" timeOffset="152808.74">7105 13313 14157,'-20'0'1377,"1"20"-864,19-20 480,0 0-64,0 0 63,0 0-191,0 0-480,39 20-257,-19-20-96,1 19-193,17-19-575,3 21-962,-1-21-1922,-22 0-9576</inkml:trace>
  <inkml:trace contextRef="#ctx0" brushRef="#br0" timeOffset="152959.74">7146 13453 16335,'-21'39'384,"21"-19"-95,0 0 639,21-20-255,17 0-192,3 0-674,-1 0-800,-22 0-1313,23 0-4132</inkml:trace>
  <inkml:trace contextRef="#ctx0" brushRef="#br0" timeOffset="153616.78">8059 13393 10281,'20'0'2274,"-20"-21"-1633,-20 21 1121,20-19-545,-20 19-641,-21 0-415,23 0-194,-23 0-159,1 0 128,1 40 64,-1-20 0,0 20 32,21-1 96,-1 21-96,20-20-32,0-21 64,0 21-31,39-20 223,-19 0 32,20-20-128,19 0 160,-19-20-31,1 0-225,-23 0 192,2 0-64,1 1 32,-21-21 33,0 20-1,0 0-96,0-20-32,-21 21 225,21 19 63,-20 0-96,20 0-192,0 0 0,0 39 65,20-19-321,1 0 63,-1 0-255,18 0-352,3 0-353,-1-20-481,-1 19-864,-19-19-2915</inkml:trace>
  <inkml:trace contextRef="#ctx0" brushRef="#br0" timeOffset="153926.79">8277 12876 12299,'0'0'961,"0"0"-993,0 0 384,0-20 1410,0 20-417,0 0-864,0 0-129,0 0 353,0 20-129,0-1-159,0 22-481,0-21 320,0 19-224,0 1-128,0-20-192,19 20-33,-19-20-63,20-20-385,0 0-896,0 0-2115,-20 0-7623</inkml:trace>
  <inkml:trace contextRef="#ctx0" brushRef="#br0" timeOffset="154193.81">8415 12895 11883,'20'0'736,"1"0"33,-1 0 608,-2 0-416,-18 0-512,20 0-289,-20 21-64,0-1 224,0 0 129,0 19 31,0-19 1,0-20-65,-20 20-96,20 0-95,0-20-129,0 0-96,0 0 0,0 20-64,0-20-193,20 0-511,1 0-482,19 0-960,-21 0-1377,1 0-4485</inkml:trace>
  <inkml:trace contextRef="#ctx0" brushRef="#br0" timeOffset="154417.81">8654 12817 11370,'0'-21'2306,"0"1"-2177,-20 20 992,20 20 576,20-20-640,0 21-288,-20-1 32,39-1-161,-19 20-223,0-18-289,0 19-64,1-1-160,-3 1-224,-18 0-417,0 0-32,0-1-192,-18-19-929,-3 0-3299</inkml:trace>
  <inkml:trace contextRef="#ctx0" brushRef="#br0" timeOffset="155563.87">8514 13552 11242,'0'20'1377,"-20"-20"97,20 0 512,0 0-353,0 0-672,20 0-288,1 0-225,-1 0 129,0 0-353,19 20-160,-19-20-64,0 19-128,0-19-224,-20 20-97,0 0 161,0 20 288,-40-20 64,20 19-128,-19 1 256,19-20 0,0 0-160,20-1 0,0 2-32,0-21 32,20 20-320,0-20-833,19 0-993,1-20-2274</inkml:trace>
  <inkml:trace contextRef="#ctx0" brushRef="#br0" timeOffset="157375">5538 14069 7078,'-20'19'545,"0"-19"-321,-1 0 705,1 20 352,2-20 64,-3 0-128,1 0-224,0 0-160,0 0 64,20 0 64,0 0-192,-20 0-545,20 0-96,20 0-64,-20 0 128,20-20-192,0 20 32,21 0 64,-23 0 0,23 0-160,-1 0 64,-1-19 0,21 19-128,-21 0 0,1 0 96,-1 0 0,21 0 64,-1 0-32,20 0 0,-18-20 0,18 20 0,0 0-32,20-20 64,0 20-64,-18-20 64,18 20-64,-20-20 32,20 20-64,-19 0 64,-1 0-32,20 0 64,-19 0-32,0 0 0,-1 0-32,20 0 32,-20 0 32,20 0-64,-20 0 0,2 0 32,-2 0 0,0 0 64,20 0-96,-20 20 64,2-20-64,-2 0 32,0 0 32,0 0-32,0 0 32,-18 0-32,18 0-32,-20 0 32,1 20-256,-1-20 480,1 0-192,-1 0-32,2 0 32,-2 0-96,0-20 64,-19 20-32,19 0 0,-19 0-192,-20 0-193,0 0-191,-1 0-513,-19 0-1506,0-20-8455</inkml:trace>
  <inkml:trace contextRef="#ctx0" brushRef="#br0" timeOffset="160360.17">5022 13333 10634,'38'0'1441,"-38"0"-993,20 0 161,-20 0 352,21 0 0,-21 0-128,0 0 63,0 0-223,0 0-160,0 0-97,-21 0-128,21-20-192,-20 20-32,0 0-32,2-19-32,-3 19 193,-19-21-225,-19 21 96,19-20 32,-39 1-64,0 19 96,0-20-224,-2 0 64,-18 0-417,-21 0 385,21-19-160,-19 19 160,-21 0 32,19 0 32,-19-20 64,-19 20 0,18 1-128,-18-21 160,19 20-64,-20-20-224,20 1-321,1-2 97,-2 2 128,1 19 160,1-20-161,19 0 65,-1 21 288,1-1-64,-1 0 0,-18 0 160,39 20-32,-20-20-31,40 20-65,0-19-32,18 19 128,2 0-64,-1 0 0,21 0 64,-1 0-64,0 0 32,21 0-32,-21 19 32,19-19-96,1 0-32,20 0-32,-18 20 160,18-20 193,0 0 63,0-20 96,0 20 1,-20-19-449,20 19 96,0-40-64,-21 20 0,21-21-64,0-18 0,-20 19 32,20-39 0,-20 0-256,20-1 63,0-19 33,0-1 288,0 1-224,20-20 0,-20 20 0,20-40 192,-20 19-192,0-18 0,0-22-128,0 21-481,0-20-160,0 0 0,0 20-127,0-20 31,0 1 288,0 18 225,0-19 223,0 20 161,0 0 96,0-1 32,0 21 65,0-20 127,0 20-256,0-20 0,0 20 0,0 19 0,0-19 64,0 20-128,0-1 96,0 1 0,0 39 96,0-19 32,0 19 289,0 21 63,21-1-288,-1 0-128,-2 20 96,2-20-63,21 1 63,18 19 224,1 0 1,-1-20-33,20 21-32,2-1-31,37 0-161,-19 20-32,20-20-128,21 20 0,18 0 0,22 0-32,-22 0-64,-39 0-161,1 20 193,-21-20 32,-40 0-128,20 20-192,-39-20 0,19 0 63,-19 0 97,1 0-32,-3 20 0,23-20-97,-22 0-31,21-20 224,-1 20 96,0-20 32,1 20 32,19-20-32,-38 20 96,18 0-32,-19 0-32,-1 0 0,1 0 96,-20 0 385,-1-20 159,1 20-127,0 0-257,-20-21-96,20 21 97,-20 0 31,20-19-384,-20 19 352,19 0-352,-19 0 64,20 0-96,-20 0-449,0 0-223,20 0-353,-20 0-513,0 0-1377,0 0-6790</inkml:trace>
  <inkml:trace contextRef="#ctx0" brushRef="#br0" timeOffset="160706.19">3394 7471 14733,'18'0'513,"2"0"-705,21 0 192,-2 20 96,1-20 480,19 19 161,1 1-449,19 1-288,-18-2 32,-2 2 64,0-21-31,-19 19 31,0 0 32,-1-19 192,-19 0 96,0 21-191,-20-21 31,-20 20 96,0 0-128,-19 20-63,-21-21-65,1 21 32,-2 0-32,-18-1 96,39-19 160,-19 20-63,19-20-257,21 0-64,-21-1-705,20 22-2466,20-22-10218</inkml:trace>
  <inkml:trace contextRef="#ctx0" brushRef="#br0" timeOffset="182509.43">6192 3854 1313,'20'-19'1441,"-20"19"-352,20 0-576,-20 0-257,0 0-160,0 0 64,21 0 417,-21 0 320,0 0 160,0 0 0,0 0-353,-21 0-255,21 0-65,0 0-160,-20 0 32,20 0-95,-20 0-1,0 0-32,0 0-96,-19 0 0,-1 0 0,-19 0-96,-2 0-128,-18 19-33,20-19 193,-20 0-224,-1 0 96,21 0 128,-20 21-32,18-21-96,2 0 96,-1 0 0,21 0 64,-1 0 32,20 19-96,1-19-129,-1 0-607,20 20 63,0-20 225,0 0 127,0 20 321,0-20 224,20 0-64,-1 20-32,-19 0-128,0-20 32,20 39 64,-20-19 32,0 20-32,0 0 0,0 19 129,0 1-97,0-1 96,0 2-128,20 18-32,-20 0-64,0 20-128,20-19 96,-20 20 96,0-1 192,20 0 544,-20 21 1058,0-1-513,19 20 33,1 20-354,-20 1-159,20-2-64,-20 1 64,20 0-193,0-20-287,1-20-129,-3 0-96,2-19 32,1-1 32,-1 1-192,-20-21 0,20 0-64,-20 1-64,0-21-32,0 21-385,0-40-928,-20-1-1955</inkml:trace>
  <inkml:trace contextRef="#ctx0" brushRef="#br0" timeOffset="183431.49">6253 3934 8776,'-21'-40'-288,"21"40"512,0-19-192,0-2 64,0 21 577,0 0 608,21-19-32,-21 19-673,18 0 129,-18 19 96,20-19-353,21 0-159,-3 0-193,3 21-96,-1-21 0,-1 0-32,1 19-161,-1-19-159,-19 20-160,20 20-65,-20 0 1,-1-1 287,-19 21 225,20 19 0,-20 1 64,20-1 0,-20 21 0,0-1-32,0-20 32,20 20-32,-20-18 32,0 18 0,0-19 32,0-1 128,0 21 64,0-1 769,-20 0 128,20 20-832,-20 1-129,20-1 192,-20 0-288,20-20-64,0 20 577,-19-19-33,19-1-512,0 21 64,0-21 1,0 20-1,0 0 320,-20-19 32,20 19-95,0 0-129,0-20-64,0-19-160,-20-21 0,20 1 0,-20-20-32,0-1-32,20 1-64,-19-20-64,19 0 32,-20-20-65,0 19 65,0-19 64,20 0 96,-20 0-64,1 0-128,-1 0-160,-20 0 159,19 0 193,-17 0 0,-3 20-64,3-20 96,-23 0-32,2 0 0,-1 0 0,1 0 32,-2 21 32,23-21-64,-3 19 0,2-19 0,19 21-128,0-21-256,0 0-865,20 0-2403</inkml:trace>
  <inkml:trace contextRef="#ctx0" brushRef="#br0" timeOffset="183649.5">5894 6955 12299,'0'-20'609,"0"20"-1026,0 0-768,21 0-1153,-21 0-1762</inkml:trace>
  <inkml:trace contextRef="#ctx0" brushRef="#br0" timeOffset="183780.51">5994 7054 5349,'0'20'2242,"0"-20"-2274,0 19-1922,0-19-2979</inkml:trace>
  <inkml:trace contextRef="#ctx0" brushRef="#br0" timeOffset="183906.51">6034 7154 9801,'0'39'480,"0"-19"-928,0-20-2243,0 20-1697</inkml:trace>
  <inkml:trace contextRef="#ctx0" brushRef="#br0" timeOffset="184010.52">6113 7253 8391,'20'0'481</inkml:trace>
  <inkml:trace contextRef="#ctx0" brushRef="#br0" timeOffset="196788.25">9130 4987 3651,'0'0'10025,"0"0"-9832,0 20-225,0-20 512,20 20 33,-20 0 159,20 0 129,0 20-192,-1-21-385,1 21-96,0 1-128,0-2 96,-20 0-128,21 2 32,-21-22-32,0 1-64,0-1-128,0-19-353,0 21-576,0-21-1153,0 0-1858</inkml:trace>
  <inkml:trace contextRef="#ctx0" brushRef="#br0" timeOffset="197206.27">8992 5384 5893,'0'0'5285,"-20"0"-5029,20 0-96,0 0 257,0 0 672,0 0 64,0 0-576,20 0-417,-20-19 0,0 19 32,0-20-96,0 1-96,0-1-96,-20-20 96,20 0 0,0 0 32,0 1 32,0-1-32,0 0-32,20 20-32,-20-20 96,0 20 160,0 1 225,0-1-353,0 0 512,0 20-415,19-20 63,-19 20-128,0 0-128,20 20 96,0-20-32,0 20 64,19-20-128,1 20 192,0-20-448,-1 0 96,22 0-384,-23 0-513,-17 0-1025,-1 0-3492</inkml:trace>
  <inkml:trace contextRef="#ctx0" brushRef="#br0" timeOffset="199376.4">6192 5623 1121,'-20'0'2594,"0"-20"-192,20 20-288,-19 0-416,19 0-705,0 0-288,-20-19-65,20 19 33,0 0-161,-20-20-127,20 20-33,-20-20-64,0 20-96,-19-20 1,-2 20-193,-17 0 0,-3 0-32,2 0 0,0 20 64,-1 0-64,1 19-1,-2-19 1,23 20-32,-23 0-96,22-1 96,-1 2 96,0 18-64,21 1 32,-1-1-32,0 1 32,0 19 0,20 0-32,0-19 32,20 20 0,20-1 0,-1-19-32,21-1 32,-1-19 0,2 21 32,18-23 0,0 2 64,0-19 64,20-21-128,-20 0 0,2 0 0,-2-21-64,0-19-160,0 2 96,-18-23 64,-23 2 96,3-21 160,-21 0 97,0-19-129,-20 0-32,-20-1-32,-20 1 289,1 19 640,-42 2-97,22 18-319,-40 0 0,20 20-225,-2 1-256,22 19-320,0 20-609,19 0-1601,0 20-2915</inkml:trace>
  <inkml:trace contextRef="#ctx0" brushRef="#br0" timeOffset="201267.51">6093 4132 1473,'-59'0'5253,"19"-19"-4100,19-1 32,-17 20-96,-3-20-160,1 20 416,1-19-160,-1 19-960,1 0-257,-21 19-32,21 21 31,-21 0 33,21-1-32,-1 21 32,-19 19-32,18 1 32,21 19 64,0 0 65,20 0-97,0 1-32,20-20-64,20 0-129,-1-1-255,22-19 32,18-20 287,0-21 322,20-19 191,0 0 32,0-40-63,21 1-33,-21-41 64,20 1-63,-39 0-385,-20-41 576,-21 21-256,-19-1-160,0-19-160,-40-1-128,-20 21 288,-19 20 833,0 20-32,-40 18-256,-2 22-449,22-1-288,-21 20-385,21 20-1184,0 19-3620</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7T01:44:51.448"/>
    </inkml:context>
    <inkml:brush xml:id="br0">
      <inkml:brushProperty name="width" value="0.05292" units="cm"/>
      <inkml:brushProperty name="height" value="0.05292" units="cm"/>
      <inkml:brushProperty name="color" value="#0000FF"/>
    </inkml:brush>
  </inkml:definitions>
  <inkml:trace contextRef="#ctx0" brushRef="#br0">9428 2027 2850,'0'0'769,"-21"0"544,21 0-864,0 0 95,0 0 994,0 0-161,0 0-480,0 0-289,21 0-319,-21 0-97,0 0 32,0 0 0,0 0 129,20 20 95,-20-20-96,20 0-63,0 0-65,0 0-64,19 0 0,-19-20-128,20 20 32,-1 0-64,-19 0 0,21 0 32,-3 0-32,3 0 64,18-20-64,-19 20 0,-1 0 32,1 0-32,19 0 0,-19 0 0,19 0 0,2 0 0,-23 0 0,23 0 32,-2 0-32,1 0 0,-1 0 0,2 0 0,-23 0 32,23 20-64,18-20 32,-20 0 0,20 0-64,-19 0 0,-1 0-32,2 0 64,-2 0 0,0 0 32,21 0 0,-21 0-32,20 0 0,-18 0-128,18 0 0,-20 0 0,1 0-161,19 20 129,-20-20 0,1 0-64,-1 0-33,20 0 161,-18 0 64,-2 0 0,1 0 64,-1 0 0,20 19 0,-18-19 0,-2 0-64,20 0-32,-19 0-32,19 0 64,-20 0 32,2 0 32,18 0 0,-19 0 0,-1 0 0,0 0 0,1 0 32,-1 0-32,2 0-32,18 0 64,-20 0-32,20 0 96,-19-19-64,-1 19 64,2 19-96,-2-19-64,1 0-96,-1 0-225,20 0-351,-18 0 287,-3 0 289,22 0 224,-1 0 417,1 0 415,-1 0 418,0 0-866,0-19-352,2 19-64,18 0-32,-20 0 0,21 0 0,-1 0 64,0 0-32,0-20 129,21 20 639,-21 0 161,0 0 32,0 0 64,-20 0-192,0-20-577,-18 20-224,-2 0-64,-19 0-192,19 0-128,-19 0-1,19 0-63,-18 0 0,-3 0-129,23 0-223,-41 0-1154,-2-20-2498</inkml:trace>
  <inkml:trace contextRef="#ctx0" brushRef="#br0" timeOffset="23599.34">456 3219 6758,'-41'0'1441,"21"0"-288,20 0 769,0 0 256,0 0-480,0 0-513,0 0-224,0 0-128,20 0-353,1 0-128,-1-20-95,19 20-129,-19 0-64,20 0-32,-1 0 0,-19 0-256,20 0 512,-1 0-224,1 0-128,-20 0-224,19 0-289,-39 0-480,20 0-352,-20 0-513,0 0-736,0 0-2756</inkml:trace>
  <inkml:trace contextRef="#ctx0" brushRef="#br0" timeOffset="23923.36">673 3120 7110,'0'-21'1826,"0"1"-1185,0 20 608,20 0-160,-20 0-288,20 0-257,0 0-352,0 0-128,-20 0 128,39 0 321,-19 0-33,1 20-191,-1-20-33,-2 21-160,23-2 0,-21 1-64,0-20 32,-1 19-32,1-19 96,-20 21 353,20-21 159,-20 20 33,-20-20-96,20 20-225,-20 0 96,1-1-159,-1-19 63,0 20-192,-1 0-128,1-20-64,2 20-96,-23 0-833,21 0-1025,20 0-1697,-20-20-8393</inkml:trace>
  <inkml:trace contextRef="#ctx0" brushRef="#br0" timeOffset="28358.62">15522 3676 1793,'-19'0'1121,"19"0"-608,0 0 191,0 0 353,0 0-320,0 0-64,0 0 160,19 0-65,-19 0-159,0 0 256,0 0 160,0 0 288,0 0 64,0 0-320,-19 0-160,19 0-64,0 0-193,0 0-191,0 0-97,0 0 1,0 0-161,19 0 0,-19 20 160,20-20-31,20 0-257,-19 0-32,38 0 0,-19 0 0,19 0 32,20 0-64,0 0-32,20 0-128,20 0-97,1 0 129,-1 0 32,21 0-32,-2-20 96,1 20 0,19 0 32,-18 0 0,-21 20-96,-19-20-257,-1 0 129,-40 0 192,20 0-192,-19 0-160,-21 0 95,21 0 1,-39 0-385,-3 0-2305</inkml:trace>
  <inkml:trace contextRef="#ctx0" brushRef="#br0" timeOffset="29845.7">16654 4054 8648,'0'19'1377,"0"-19"-1249,0 20 289,0 0 159,0 20 65,0-21 127,0 21-415,0 0-225,0-1-96,0-18-64,20 19-256,-20-21-321,0 1-64,20 0-159,-20-20-1026,0 0-2562</inkml:trace>
  <inkml:trace contextRef="#ctx0" brushRef="#br0" timeOffset="30169.72">16455 4312 4099,'0'0'865,"0"-21"641,0 21 95,0 0 65,0 0-609,20-19-321,-20 19-223,21-20-97,-21 0 65,20 0-257,-20-20-192,18 21 64,3-2 160,-21-18-160,20 19-32,-20 1-96,20-2 225,-20 21 31,20-20-128,-20 20-32,19 0 64,1 0 32,0 0 161,0 20-97,0-20-64,19 21-64,-19-2-32,20-19-320,-1 20-1282,2 0-3907</inkml:trace>
  <inkml:trace contextRef="#ctx0" brushRef="#br0" timeOffset="33566.92">2936 4829 1345,'-20'0'2402,"20"0"-320,0 0 96,0 0-416,0 0-161,0 0-255,0 0-193,0 0-321,0 0-319,0 0-1,0 0-191,0 0-225,20 0-32,-20 0-32,20 0-32,21 0 64,-23 0-32,23 0-32,18 0 32,1 0-32,-1-21 0,1 21 32,20 0-32,19-19 0,-20 19 0,20 0 0,0-21 0,21 21 0,-21 0 0,20 0-32,19 0 32,-18 0 32,-1 0-32,0 0 0,1 0 0,18 21 32,-19-2 32,21-19 0,-2 21 64,1-1-64,1-20 64,-2 19 33,1-19 127,19 0-64,-18 0-96,20 0-96,-2 0 225,0 0-193,1 0 128,-21 0-32,22 20-64,-2-20 0,2 20-32,-2-20 64,-18 20 64,-2-20-31,-38 20-65,0-20 64,-1 0-96,-20 0-64,-20 0 0,1 0-32,-21 0 96,-19 0-320,-20 0-289,0 0-672,-40-20-1698,1 20-8199</inkml:trace>
  <inkml:trace contextRef="#ctx0" brushRef="#br0" timeOffset="45900.62">792 7868 9737,'-20'20'736,"20"-20"-511,-19 0 639,19 0 770,0 0 64,-20 0-545,20 0-769,0 0-128,0 0 225,20 0-129,-1 0 257,1 0-257,0 0 0,21 0-256,-23 0 33,23 0-33,-1 0-32,-1 0 0,1 0 0,-1 0 128,1 0-224,0 0-64,-21 0 128,21-20-256,-20 20-225,1 0-384,-1 0-127,-20 0-386,0 0-415,0 0-1154,0 0-5285</inkml:trace>
  <inkml:trace contextRef="#ctx0" brushRef="#br0" timeOffset="46261.64">1169 7710 11755,'-39'0'608,"39"0"-384,0 0 33,0 0 672,0 0 544,0 0-576,0 0-321,0 0-319,20 0-97,-1 0 32,21 20-32,1-20-32,-3 19 96,3-19-31,-1 20-193,-1-20 64,1 20 64,-1-20 64,1 0-32,-20 20-160,0-20 64,-1 20 0,-19-20 289,0 20-257,0-1 128,-19 1-32,-1-20 96,0 20-160,0 0-64,-19 0-160,19-20 160,-20 20-96,20-1-288,1-19-1153,-1 21-1282,0-1-3619</inkml:trace>
  <inkml:trace contextRef="#ctx0" brushRef="#br0" timeOffset="50629.89">6927 7233 4356,'-20'-20'1921,"20"0"258,0 0-514,0 20-31,0-19-577,0 19-193,0 0-255,0 0-449,0 0-32,0 19 129,0 1 63,0 20-32,20-1-96,-20 21-96,0-1 0,0 1-31,0 19-33,0-18 0,0-2-32,0 1 0,0-1-32,0 1-32,-20-21-1,20 21 65,0-20 0,0 20 0,0-41 0,0 21-32,0 0 32,0-20 32,0 0 0,0-1-32,0-19 33,0 21 31,-20-21-32,20 0 64,0 0-96,0 0 32,0 19 0,0-19-64,0 0 0,0 0-32,0 0 64,20 0 0,-20 0-32,20 0 0,0 0 64,-1 20 0,1-20 32,0 0 0,0 0 0,20 0 64,-21 20-32,21-20-96,1 0 0,-3 20 32,23-20 32,-22 0 32,21 0 32,-1 20-96,0-20-32,-19 0-32,39 0-64,-18 0-64,18 0 0,-20 0 128,21 0 0,-1 0 64,1 0-32,-1 0 32,0 0 64,1 0-64,-1 0 0,0 20-32,21-20-32,-21 0 32,1 0 32,20 0-32,-1-20 0,-20 20 0,20 0 0,0 0 0,0 0 0,1 0 0,-1 0 0,-20 0 0,20-20 32,0 20-64,-19 0 64,19 0-64,0 0 64,-18-20-96,18 20 128,0 0-96,-20 0 64,0 0-64,0 0 32,2 0-64,-2 0 64,0 0-32,0 0-32,-19-20 64,20 20 0,-22 0 0,22 0 0,0 0 0,-21 0 0,20 0 32,-18 0-32,-2 0 0,20 0-32,-19 0 32,-1 0 0,-19 0-96,19-20 0,2 20 32,-23 0-64,3 0 128,-3-19-129,3 19-31,-1 0 96,-1 0 0,-19-21 32,20 21 32,-20 0 32,-1 0 0,-19 0 192,20 0 1,-20-19-97,20 19-64,-20 0-32,0 0-64,0-20 64,21 20-96,-21-20 64,20 20 32,-20-20-32,18 20-32,2 0-32,1 0-32,-1 0 96,0 0 0,-1 0 0,1 0 0,0 0 0,0 0 0,0 0 0,-20 0 64,19 0-64,-19 0 0,0 0-64,20 0 160,-20 0-64,0 0 0,0 0 32,20 0-32,-20-20 32,0 20-32,0 0 32,0 0 0,0-20-32,0 20-32,0-20 0,0 20 0,0-19 0,0-1 0,0-1 32,0-18 0,0 19 0,-20-20-32,20 20 0,0-19 0,-20-1 0,20 0 0,-19 1 0,19-1-32,0-1 32,0 3-32,0-23 32,0 2-32,0 19 32,0-19 0,0 19 0,0 0 0,0 20 0,0-19 0,0 19 0,0 0 0,-20 0 32,20 1 32,0-2 32,0 2-96,0 19 0,-20-21-64,20 21 32,-20 0-32,20 0 32,-20 0 32,1-19-96,-21 19-192,-1 0 160,3 0 64,-42 0-33,20 0-127,-39-20 64,20 20-32,-41 0-96,1-20-97,-19 0 129,-2 20 192,-18-20 0,-22 20 64,2-20 0,-20 20-32,-1 0 32,-19 0-32,19 0-64,-19 0-160,-1 0 191,0 0-31,2 0 128,-1 0 193,-1 20 447,21-20 1,-1 20-193,21-20-127,-2 20-65,22-20-32,19 0-32,19 20-63,2-20-161,19 0 64,18 0-64,23 0 0,-1 0 0,39 0-161,-1-20-351,21 20-865,0 0-1506,21-20-6886</inkml:trace>
  <inkml:trace contextRef="#ctx0" brushRef="#br0" timeOffset="51148.92">9190 6855 12139,'-20'0'448,"0"0"-127,20 0 447,0 0 354,0-19 223,20-1-384,0 0-353,19-40 1,22 20-129,-2-19-159,-19-1-257,39 0 96,0 1 160,0-20-32,20 19 1,-18 1-65,18 18-128,-40-18-64,0 39-96,-19-20-128,1 20-193,-23-20-415,-18 21-770,0 19-512,0-20-865,0 0-2722</inkml:trace>
  <inkml:trace contextRef="#ctx0" brushRef="#br0" timeOffset="51415.94">9845 5941 9288,'-39'0'1474,"39"0"-193,0 0-705,19-20-191,1 20 319,20 0 129,19 0-224,-19 0-161,39 0 161,-20 0 96,2 0-65,18 0-191,-20 20-161,-19-20-64,0 20-224,-40 0 0,0 0 0,0 0 128,-40-1-160,20 1 32,-19 0 64,-1 0-64,-1 0-96,23 0-641,18-20-224,-20 20-352,20-1-577,0-19-2530</inkml:trace>
  <inkml:trace contextRef="#ctx0" brushRef="#br0" timeOffset="52367.99">11135 5484 10121,'0'0'769,"0"20"-513,0 0 801,20 20 96,0 19-736,-20 21-353,40-21-32,-20 1 0,-1-21 0,1 2 320,-20-41 321,20 19 256,-20-19 480,0-19-672,-20-22-513,0 2-96,1 0-64,-1-2 32,-20-17-160,40 17 32,-20 1-288,20 1 127,20 19-31,0 0 128,20 0 0,-1 20 32,-19 0 64,21-20-96,-3 20 96,3 0-96,-3 20-705,3-20-704,-21 0-898,0 0-3618</inkml:trace>
  <inkml:trace contextRef="#ctx0" brushRef="#br0" timeOffset="53479.05">11731 5703 10505,'39'-19'5029,"-39"19"-4837,0-21 385,-20 1-225,20 20-416,-39 0 160,19 0-64,0 20-64,-19 1 0,19 18 64,0 0 64,0-18-96,20 18 0,20-19 0,0-1 0,0 2 0,19-21 96,1 0 161,-1-21 31,1 2-32,1-1 0,-23 1 33,-18-22-193,20 21-96,-20 20-32,0-19 32,0 19-288,0 0-129,-20 0 161,20 19-128,0 1-129,0 1-192,0-21 1,0 20 351,20-1 161,1-19 192,-21 20-32,20-20 256,-20 0 129,20 0 255,-20-20-255,0 20-225,0-19-64,18-1-64,-18-1-64,0 1-96,21 20-33,-21-19 129,0 19 64,20-20 32,-20 20 129,20 0-1,-20 0-96,20 20-64,0-20 0,19 19 0,-19 1-64,0-20-257,0 21-351,-1-21 95,1 20 545,-20-20 32,0 0 64,20 0 160,-20 0 1,0 0-97,0 19 0,0-19-128,21 0 32,-21 0 32,0 20-64,20-20 32,-20 0 0,18 0 32,2 0 128,1 0 97,-1-20-1,0-19-32,-20-2-32,19 2 97,-19-21 127,20 1-320,-20-1-96,-20 0-96,20 1-512,-39-1 576,19 21 96,-1 18-96,1 21-193,2 21 33,18 18 128,0 0 96,0 22 64,0-22-63,18 21-65,23-20 32,-21 19-32,19-18-64,-19-2-481,20 0-288,-1-18-32,-19-1-96,20-20-320,-20 0-1377,-1-20-513,1-1 384,-20 1 1282,20 1 512,-20 19 1858,0-20 4291,0 20-2209,0 0-1634,0 0-544,-20 0-513,20 0 417,0 20 192,0-1-289,0 1-287,20 1-161,0-1-224,1-1-96,17-19-1,3 20 161,-3-20 64,-17-20 161,-1 1 383,0-1 481,-20-1-96,0 1-192,0-19-289,-40 20-352,19-2-224,-17 1-128,-3 20-545,21 0-1024,2 0-1731,18 0-8551</inkml:trace>
  <inkml:trace contextRef="#ctx0" brushRef="#br0" timeOffset="53869.08">12882 5723 9513,'60'60'3203,"-40"-21"-2851,-20-19 961,0-1-32,0-19-320,0 21-224,0-21-257,19 0 161,-19-21-257,0 2-384,0-20 0,20 19-224,0-21 64,-20 22-64,20-1 192,1 1-32,-21 19 128,18 0 64,-18 0-32,0 19 64,20 1 0,-20 19-128,0-18 32,0-1-160,0-1 64,21 1 64,-21-20-96,20 0 32,0 0 32,-2-20 0,3 1 0,19 19 64,-20-20-64,19-1 449,1 21 255,-20 0-223,-1 0-353,1 0-64,-20 21 448,20-1-287,-20-1-97,0 1-160,0-1-833,-20 2-1441,20-21-4036</inkml:trace>
  <inkml:trace contextRef="#ctx0" brushRef="#br0" timeOffset="54490.11">14431 5147 8263,'20'19'865,"-20"1"0,20 1 576,-20 18 705,20-19-128,-20 20-544,0-1-834,19 0-416,-19 2-63,0-2-161,0 1 64,0 0-513,20 0-480,-20-21-640,20 1-193,-20 0-544,20-20-801,0 0-3875</inkml:trace>
  <inkml:trace contextRef="#ctx0" brushRef="#br0" timeOffset="54748.13">14868 5326 11530,'20'0'1570,"-20"19"-962,0 20 65,0 2 32,0-2 128,0-19-225,19 20-352,1-20 1,0-20 159,20 20 417,-21-20 64,21 0-385,-20-20-63,0 0 127,-1-20-95,-19 20 63,-19-19-128,-1-2-319,0 22-65,-20-1-289,21 1-223,-21 19-609,40 0-513,-20 19-1184,20 1-2115</inkml:trace>
  <inkml:trace contextRef="#ctx0" brushRef="#br0" timeOffset="54951.14">15344 5405 8616,'20'0'8071,"-20"0"-7526,0 0 512,0 20-96,20-20-128,-20 0-193,20 20-416,-1-1-224,21 1 96,-20 0-320,0 0-416,19 0-674,-19-20-639,0 20-1315,1-20-5444</inkml:trace>
  <inkml:trace contextRef="#ctx0" brushRef="#br0" timeOffset="55101.15">15603 5405 12043,'-21'0'2498,"1"0"-2370,0 20 321,-19 0 288,19-1-1,0 21-448,0-20-448,20 0-961,-20 0-160,20 0 64,0-1-1378,0-19-5124</inkml:trace>
  <inkml:trace contextRef="#ctx0" brushRef="#br0" timeOffset="55326.16">15801 5285 15790,'19'21'513,"1"-21"160,-20 20 287,20-1 65,-20 20 225,0 2-514,20-2-543,-20 1-129,0 0-64,20 0-225,-20-21-736,19 21-576,-19-20-577,20-20-1313,-20 0-9193</inkml:trace>
  <inkml:trace contextRef="#ctx0" brushRef="#br0" timeOffset="55578.17">16198 5326 4804,'0'19'5509,"20"1"-3587,-20-1 416,0 22-512,0-21-353,0 19-640,0-19-384,0 20-353,0-20 0,0 0-192,0-20-513,0 0-544,0 0 32,19 0 0,-19-20-897,0 20-1954,0-20-5220</inkml:trace>
  <inkml:trace contextRef="#ctx0" brushRef="#br0" timeOffset="56580.23">17269 5425 10217,'-20'-20'1890,"20"20"-2050,0 0-64,0 20 448,0 0 128,20 19 289,-20 1-481,0-20-160,0 20 128,20-21 737,-20 1-64,0 0-129,0-20 321,0-20 288,0 20-896,0-39-225,0 19 32,0-20-160,0 20-448,21-20-321,-1 21 193,-2-1 319,-18 20 129,20 0 32,1 0 32,-21 20 32,0-1 96,20 1-96,-20 0 0,0 0 0,20 0-32,-20-20 64,0 0 128,0 0 65,0 0-33,0-20-64,0 0 0,0 20-64,19 0-96,-19-20-64,20 20 64,0 20 64,0-20 128,19 20-128,-19-20 32,-20 20-160,20 0 192,0 0-96,-20-20-128,20 19-609,-20-19-416,19 20-833,1-20-1633,0 0-4421</inkml:trace>
  <inkml:trace contextRef="#ctx0" brushRef="#br0" timeOffset="56898.25">17786 5504 9513,'0'0'2210,"0"-20"-1185,0 40 320,-21-20-512,1 20-129,20 0-223,0 20-385,0-21-192,0 21-257,20-20-31,1-20 64,19 21-33,-20-21 129,-1-21 192,1 21 32,0-20 32,0 0-32,-20-19 32,0 19 128,0 0-64,-20 0-63,20 20 127,0-20 256,-20 20-160,20 0-160,0 20 97,0 0 63,20 0 0,0 0-64,0-1-224,19-19-160,-19 20-160,0-20-513,0 0-609,-1 0-1120,-19 0-2499</inkml:trace>
  <inkml:trace contextRef="#ctx0" brushRef="#br0" timeOffset="57093.25">18103 5087 13516,'0'20'1025,"0"20"-897,0-1 257,0 21 63,20 0-63,-20-1-161,21 21-288,-3-21-1314,2-19-287,-20 0 608,0-1-320,0-19-2179,0-20-3457</inkml:trace>
  <inkml:trace contextRef="#ctx0" brushRef="#br0" timeOffset="57237.27">18044 5544 2049,'-20'-60'11724,"20"60"-9610,0-20-577,20 1-608,19 19-449,1-20-255,-1 20-193,2 0 32,-1 0-192,-1 0-769,1 0-929,-40 0-1633,20 0-6471</inkml:trace>
  <inkml:trace contextRef="#ctx0" brushRef="#br0" timeOffset="57445.28">18342 5564 9801,'19'39'2082,"-19"-19"-929,0 0 64,20-20-128,-20 20 545,20-40-257,-20 20-704,0-20-577,20-19-96,-20 19-225,0-20-383,0 0 63,20 20 257,-20 1-256,19-1 31,1 20 353,0 0 128,0-20-64,1 20-32,-3 20-545,2-20-1857,0 20-3941</inkml:trace>
  <inkml:trace contextRef="#ctx0" brushRef="#br0" timeOffset="57563.28">18640 5464 12395,'0'0'609,"0"0"-609,20 20 384,-20 0-416,19 0-384,-19 0-1698,20 0-6663</inkml:trace>
  <inkml:trace contextRef="#ctx0" brushRef="#br0" timeOffset="57741.3">18699 5345 13292,'0'-60'2050,"-20"60"-609,20 0-416,0 0-672,20 0-481,-20 0-193,20 21-896,0-1-1409,0-1-1410,-20 1-3780</inkml:trace>
  <inkml:trace contextRef="#ctx0" brushRef="#br0" timeOffset="57872.31">18818 5425 3875,'40'39'3427,"-21"-19"-3170,1 0 1857,20 0 96,-19 0-1089,17 0-865,3-20-544,-3 20-1378,-17-20-3106</inkml:trace>
  <inkml:trace contextRef="#ctx0" brushRef="#br0" timeOffset="58016.31">19156 5445 10217,'-40'19'4324,"20"1"-3427,-19 20 1601,-2 0-287,1-1-994,1 1-1089,19 1-480,0-2-1827,0-20-2401</inkml:trace>
  <inkml:trace contextRef="#ctx0" brushRef="#br0" timeOffset="58650.35">20545 5027 11050,'-20'-20'512,"0"20"-287,20 20 223,-19 0 801,-1 20 32,20 20-191,0 0-354,0-1-544,20 20-96,-1 1 1,21-21-65,-20 1-64,19-20-257,-19-1-543,20-19-834,-19-20-1505</inkml:trace>
  <inkml:trace contextRef="#ctx0" brushRef="#br0" timeOffset="59661.41">20922 5087 11370,'0'79'289,"20"1"-386,0-20-191,0 18-449,-1-17 225,1-2 512,0-19 192,0-20 96,-20 0 737,21-20 1314,-21-20-1058,0 0-1057,0-20 96,0 0 33,0 1-225,20 19-96,-20-1-96,18 2-449,2 19 193,1 19 160,-1 2 64,0-1 96,-1 19 0,1 1-32,-20-20 32,0 20-32,0-20-225,-20-1-287,1-19-33,-1 20-127,20-20-802,-20 0-2754</inkml:trace>
  <inkml:trace contextRef="#ctx0" brushRef="#br0" timeOffset="60085.43">21280 5504 14381,'20'20'961,"-1"-20"-929,1-20 545,0 20 768,0 0-256,0-20-705,-1 0-416,1 1-288,-20 19 224,0-20-160,0 0-193,-20 20-223,1 0 383,-1 0 289,0 20 32,0-20 32,20 39 64,0-19-31,0 0-1,20 0-96,20 0-96,-1 0-193,22 0 97,-23-20 96,3 0-32,-21 0-160,-2-20 127,3 0-127,-21 0 192,0 0 96,0 0 32,-21 0 32,21 1 385,0-1 319,0 0-159,21 20-129,-1-21-31,0 21-1,19 0 161,1-19-225,0 19-256,-1-20-128,1 20-64,-40 0-608,20 0-834,-20-19-1665,-20 19-7431</inkml:trace>
  <inkml:trace contextRef="#ctx0" brushRef="#br0" timeOffset="60267.44">21716 5207 11434,'0'19'1794,"20"21"-993,-20-21 384,20 41-256,-20-21-321,0 2-383,0 18-225,20-19-289,-20 0-415,20-20-65,-1-1-320,1-19-385,0 0-672,0 0-1217,0-19-1826</inkml:trace>
  <inkml:trace contextRef="#ctx0" brushRef="#br0" timeOffset="60583.46">21975 5504 3843,'20'-40'2274,"0"40"-1889,-20 0 191,0 0 1506,0 0 320,0 20-1345,0 20-480,0-20-257,18 0 65,-18 0-33,21-1-192,-1 1-32,0-20 96,0 0-63,-1 0-33,-19-20-96,20 20-160,-20-19-257,0-1-255,0 20-97,20-20 0,-20 20-352,0 0-64,0 0 673,20 20 704,0-20 641,-20 20 384,19-20 64,-19 0 97,20 0 287,0 0 65,-20-20-417,20 0-256,-20 0-384,0-20-545,-20 20-448,20 1-865,0-1-1442,-20 20-3363</inkml:trace>
  <inkml:trace contextRef="#ctx0" brushRef="#br0" timeOffset="60808.47">22550 5564 18065,'0'0'544,"0"0"-1505,0-20 1249,0 20-191,20 0-1058,-20 0-2851</inkml:trace>
  <inkml:trace contextRef="#ctx0" brushRef="#br0" timeOffset="61391.51">23463 5246 12716,'-39'-20'96,"19"20"-96,-20 0 512,19 20 257,-17 19 0,38 21-417,0-21-320,0 22-192,38-22 160,-17-19 128,19 0 288,-1 0 289,21-20 416,-1 20 160,-19-20-64,19 0-224,-39-20-160,1-20-352,-21 0-225,-21 1-64,-17-2-256,-3 2-64,-18 0-801,-1 18-801,1 2-2306</inkml:trace>
  <inkml:trace contextRef="#ctx0" brushRef="#br0" timeOffset="62156.55">21359 6260 15214,'-20'-21'160,"0"21"-96,-19 0 288,19 0-31,0 21 127,20 18-256,0-19-192,20 20-32,0-20 96,0-1 129,19 1-65,-19-20-32,20 0 64,-21 0-32,1-20-64,0 1 0,-20-22-224,20 22 416,-20-21-224,0 21-128,0-2-96,0 1-192,0 20 95,0 0 65,0 0 64,0 20 128,0 20 32,0-20 96,21 0 32,-21-1 96,18 2 33,-18-1 127,20-20 96,0 0-127,-20 0-161,21-20-192,-21-1 32,20 21 0,-20-19-32,18 19 32,3-20-192,-21 20-128,20 0 512,0 0-192,-20 20-192,20-20-641,-20 0-384,19 19-961,-19 2-1474,20-21-6213</inkml:trace>
  <inkml:trace contextRef="#ctx0" brushRef="#br0" timeOffset="62509.57">21875 6319 320,'0'-20'3908,"-20"0"-1474,20 20 577,-20 20-385,0 0-1249,20-1-960,0 2-129,0-1-192,20-1 96,0 1 129,20 0 31,-1-20-32,22-20-63,-23 0-65,-17 1 0,19-22-96,-40 22 32,0-40 128,0 18 33,0-18-33,-20 19-288,0-20 64,-1 40-32,3-19-32,-22 39 64,19 20 96,21-1 224,-20 21 353,40 0 32,1 19-353,-1 1 65,39 0-129,-19-21-192,19 21 0,1-20 64,-21-20-384,1 0-481,-1 0-896,-19-20-2211</inkml:trace>
  <inkml:trace contextRef="#ctx0" brushRef="#br0" timeOffset="63080.6">22908 6080 2626,'0'-20'9609,"0"20"-8840,0 0 736,0 0 353,20 20-577,-20 0-352,0 20-352,19-1-385,-19 1 32,20 1-256,-20-2 0,20-19-384,-20-1-545,0 22-385,20-41-1184,-20 19-3107</inkml:trace>
  <inkml:trace contextRef="#ctx0" brushRef="#br0" timeOffset="63354.62">23106 5941 13965,'39'-20'448,"-19"20"1474,20 0-32,-19 20-289,17 20-448,3-20-352,-21 19-417,19 1-287,-19 0 31,0 0-96,0 0-128,-20 20-65,19-21-191,-19 21-96,0-21-385,-19-19-737,-1 0-1697,0 0-8424</inkml:trace>
  <inkml:trace contextRef="#ctx0" brushRef="#br0" timeOffset="69300.95">13835 8345 288,'20'0'1890,"-20"0"31,0 0-415,21 0-65,-21 0 1,18 0-257,2 0-353,0 0-191,21 0-257,-2-19-127,-19 19-1,39 0 128,-19 0-63,19-20-129,-19 20-32,19 0-64,2 0 0,-3 0-64,3 0 32,-2 0 32,20 0-64,1 0 64,0 0-32,-1 0 33,0-20-1,20 20-96,0 0 0,-20 0 0,22 0-32,-22 0-97,-20 0-63,20 0 128,2 0 0,-2 0 64,0 0 0,-20 0 64,21 0-32,-1 0 32,-20 0-64,22 20 0,-22-20-32,0 0 32,1 0 0,19 0-32,0 0-96,-18 20 0,18-20 96,0 0 32,0 0 0,0 19 0,2-19 0,-22 0-256,20 0-65,-19 0 193,-1 0-64,20 0-128,-18 20 32,-3-20 127,3 0-223,-2 0-321,0 0 33,1 0 319,19 0 193,-20 0 96,2 0 64,18 0-32,0 0 32,1 0 0,20 0 160,-21 0 97,0 0-193,0 0-32,0 0-32,-19 0 0,19-20 128,1 20 192,-20 0-128,19 0 97,0 0 255,0 0 1,2 0-129,18 0-96,0 0-31,-20 0-1,21 0-128,-1 0 192,0 0 289,0 0 0,-20-19 31,20 19-159,1 0 63,-1 0-127,-20-20-97,2 20-128,18 0-64,-20 0-224,0-20 128,-19 20-96,-1 0 128,-18 0-96,-23 0 0,2 0 64,-20 0-64,-20-20-736,-19 20-1442,-21-20-3396</inkml:trace>
  <inkml:trace contextRef="#ctx0" brushRef="#br0" timeOffset="70842.05">8476 9498 3875,'0'0'2050,"-20"0"-1858,20 0-32,0 0 994,20 0 895,-20 0-575,18 0-321,23-20-448,-1 20-225,19 0-64,1-20-159,19 20-33,0 0-192,21-19-32,-1 19 0,20 0 0,1 0 32,18 0-32,21 0 0,-1 0 0,-18 0 32,18 0-32,2 0 32,-2 0 32,2-21-64,-22 21 0,21 0 0,20 0-32,-1 0-32,0 0-32,21-20 96,-20 20 0,20 0 0,-21 0 64,0 0 192,-18 0 353,-2 0 320,0 0-321,-18-19 1,20 19 96,-22 0-385,1 0-128,-19 0-192,-21 0-64,20 0 96,-40 19-32,0-19-128,-20 0 0,2 0-64,-41 20-161,-2-20-512,-18 0-1825,-18 0-4901</inkml:trace>
  <inkml:trace contextRef="#ctx0" brushRef="#br0" timeOffset="72091.12">21181 8623 160,'0'0'8296,"0"0"-6663,0 0-31,0 0 31,20-19-224,19 19-223,1-20-354,-1 20-319,21-20-321,19 0-96,-38 20-128,17 0 64,-17-20-640,-41 20-994,18 0-1633,-36 0-5830</inkml:trace>
  <inkml:trace contextRef="#ctx0" brushRef="#br0" timeOffset="72392.14">21201 8623 5829,'0'0'-32,"19"21"64,-19-2 801,20 2 1089,0-2-33,-20 21-351,20 0-449,-20 19-416,0 1 31,0 0-31,-20-1-33,20 1-31,0-20 64,0 19-129,0-19-31,0-20-129,20 19 32,0-19-95,19-20-161,1 20-128,-20-20 64,19 0-192,1 0-32,-19 0-225,17-20-31,-18 20-128,-20-20-417,21 20-705,-21 0-1441,20-19-6021</inkml:trace>
  <inkml:trace contextRef="#ctx0" brushRef="#br0" timeOffset="72660.15">21736 8981 11114,'0'-19'833,"20"19"-289,0 0 673,0 0-576,-1 0-417,21 0-224,-20 0-704,21 0-1314,-3 0-1570,-17 0-3330</inkml:trace>
  <inkml:trace contextRef="#ctx0" brushRef="#br0" timeOffset="73107.18">22371 8703 9064,'79'-19'1025,"-58"-2"-64,-1 21-96,0 0-321,-20 0-63,-20 0-385,0 21-32,-21-2 480,3 21 481,-3-20-192,21 20-480,-19-1-161,19-19-96,20 20-32,0-20 32,20-1 0,19 2-32,-19-2-64,21-19-64,-3 0-32,3 0 64,-21 0-64,-20 0-32,0 0 0,0 0-353,-20 0-31,-1 0 319,-17 20 161,18 0 96,-1 0 33,1 0 31,20 0 32,0-1-64,20 2 192,1-21 97,17 19-1,3-19-64,-21 0-128,19 20-192,-19-20-512,0 0-2531,-20 0-5349</inkml:trace>
  <inkml:trace contextRef="#ctx0" brushRef="#br0" timeOffset="73295.19">22748 9121 15470,'20'39'737,"-20"-19"32,0 0 191,0 0-127,-20 0-737,2 19-96,-3-19-192,1 0-609,0 0-384,0 0-961,0-20-2434</inkml:trace>
  <inkml:trace contextRef="#ctx0" brushRef="#br0" timeOffset="73879.22">23244 8803 6726,'20'0'3908,"1"0"-3332,-1 0 994,-20 0 319,20-20-768,-20 20-832,0 0-385,0 20 160,-40-20-64,19 19 0,-38 21 0,19 0 0,1-1-64,19 1 0,0 0-65,20-20 65,0 0 64,20 0 32,0-1 32,19-19-64,1 0 0,-1 0-32,-19 0-32,21 0 64,-21 0 0,-20 0-32,0 0-64,0 0-64,-20 0-32,-21 0 32,3 21 128,-3-2 96,21 1 160,20 0-32,0 0 161,0 0-1,40 0-96,-19 0-96,17-20-32,3 19 33,-21-19-129,-2 0-32,3 0-449,-21 0-992,20 0-1218,-20 0-4323</inkml:trace>
  <inkml:trace contextRef="#ctx0" brushRef="#br0" timeOffset="74413.25">23602 8663 12203,'-20'0'609,"0"-19"-705,20 19 128,0-21 544,0 21 417,20 0-256,0 0-353,1 0-192,17 0 65,-18 0 223,1 21-64,19-21-95,-21 0-65,1 19-160,0-19-96,0 0 0,0 21-32,-20-21 0,19 19 32,-19-19 0,0 20 32,0 0 0,0 0-32,0 0 64,-19 0-32,19 19 32,0 1 32,-20 0 32,20 0 1,0-1-65,0 1-64,0 19 0,0-19 0,0 20 0,0 0 0,0-21-32,0 1-33,20 19 162,-20-39-65,0 20 64,0-20 32,19 0 64,1-1 160,-20 2 257,20-21-1,0 20-63,-20-20 96,0 0-481,-20-20-64,0 20-96,-19 0 0,-1-21-96,-19 21-481,-2 0-1377,3 0-2530</inkml:trace>
  <inkml:trace contextRef="#ctx0" brushRef="#br0" timeOffset="78284.47">17330 2543 2274,'-20'20'1345,"20"0"-1441,0-20 224,0 0 352,0 0 930,-21 0 223,21 0-576,0-20-256,0 0 416,0 0 257,0 0-225,0-19-609,0 19-415,0-20-193,0 0-32,0 0-32,0 2 32,0-23 32,0 2 160,0-1 0,0 20 32,-20-19 417,20 39 384,0 0 0,0 0-353,0 20-287,0 0-161,20 0-320,1 20 160,17-20 0,23 20-128,-2-20-64,20 0-225,1 0 225,-1 0 160,1 0-64,-20 0-448,-1 0-481,-19 0-64,-21 0-448,1 0-1250,-20 0-5028</inkml:trace>
  <inkml:trace contextRef="#ctx0" brushRef="#br0" timeOffset="78717.5">17111 2464 8680,'-20'-20'352,"20"0"-192,0 20 385,0 0 255,0 0 290,20 0 191,-20 20-673,20 19-416,-1-19 129,-19 20 127,20-20-63,0 19-161,0-19 32,0 1 128,-20-21 257,39 0 352,-19 0-32,1-21-417,17 1-383,3-19-33,-1-1-128,-1 0-64,1 1-705,-1 19-1345,-19 0-3491</inkml:trace>
  <inkml:trace contextRef="#ctx0" brushRef="#br0" timeOffset="92807.3">14947 8326 1217,'0'0'1057,"0"0"32,20 0 544,-20 0-31,20 0-97,-1 0-576,1 0-384,0 0-161,20 0-128,-1 0 32,1 0-95,-1 0 63,22 0 0,-21 0-64,19 0-32,0 0 1,1 0 127,-1-20-160,2 20-160,-2 0 64,-1 0-32,-17 0 0,18 0 0,1 0 32,-1 0-32,2 0 32,-3 0-32,21 0 0,-18 0 32,-22 0 0,21 0 0,-1 0-32,-19 0-32,19 0 32,-18 0-32,-3 0 0,23 0-32,-22 0 64,21 0 0,-21 0 32,21 0 0,-21 0 64,22 0 32,-21 0-128,-1 0 0,21 0-32,-21 0-128,1 0 32,19 20 0,-39-20-64,20 0-1,-1 0 33,-19 19 0,21-19-64,-3 0 0,-17 0 224,19 0 0,-1 0 0,1 0 0,-1 0 96,1 0-96,0 0-32,-1 20 32,1-20 0,-1 0 0,2 0 0,-1 0 0,-1 0 0,1 0 0,0 0-64,-1 0 0,1 0 64,-1 0 0,21 0 0,-21 21 32,22-21 64,-23 0 160,23 0 32,-2 0-95,-19 0-33,19 19 0,-19-19-160,19 0 32,-18 0-64,18 0 0,-19 0-32,19 0 64,1 0 0,-21 0 0,42 0 64,-23 0 0,1 0 96,22 0 320,-22 0-31,20 0-193,-19 0-96,20 20-128,-22-20-32,23 0 0,-22 0-32,0 0 32,1 0 0,19-20-32,-20 20 64,22 0 0,-22-19-32,20 19 0,0 0 32,-19 0-32,20 0 32,-1 0 64,-19-21 161,19 21 351,0 0 257,-18 0-288,-2 0-449,-19 0-96,-1-20 32,-19 20-96,0-19-321,-20 19-1696,0-20-6888</inkml:trace>
  <inkml:trace contextRef="#ctx0" brushRef="#br0" timeOffset="98117.61">733 10869 4388,'-20'0'2978,"0"0"-1472,20 0-641,0 0 224,0 0 160,0 0 0,0 0-512,0 0-449,0 0 257,0 0 127,0 0-95,20 0-257,0 0-96,0 0-96,19 0 33,2 0-97,17 0-64,-17 0 0,18-20-225,1 20-351,-21 0-417,1-19-545,-1 19-672,-19 0-1697</inkml:trace>
  <inkml:trace contextRef="#ctx0" brushRef="#br0" timeOffset="98434.63">1110 10631 9673,'-59'20'320,"59"-20"-352,-20 0-96,20 0 832,20 0 289,-1 0-224,1 0-288,0 0-129,20 19-96,-1-19 64,1 21-63,1-1-129,-3-20-32,3 19-96,-2 1 64,-19 0 128,0-20 161,0 20 95,0-20 417,-20 20 32,0 0-353,-20-1-95,0-19-257,0 20-224,0 0 96,-19 20 0,19-20-128,-21 0-609,3-1-1281,-3 21-3939</inkml:trace>
  <inkml:trace contextRef="#ctx0" brushRef="#br0" timeOffset="101682.81">6986 10393 3523,'-20'0'1473,"20"0"897,0 0-1793,0 19 512,0 1 192,0 0-416,0 20-320,0 0-97,0 20 129,0-21-97,0 41-96,0-21-191,0 1-33,0 19-32,0-19-32,20-1 0,-20 21 0,0-40-64,0 19 32,0-19-32,0 0 0,0-21 0,0 21 64,0-20-96,0 0 64,0 0-32,0-1 1,0-19-1,0 0 0,0 21 128,0-21 0,20 0-128,0 0 0,0 0-32,0-21 0,19 21 64,-19 0-128,39 0 64,-18 0-32,17 0 32,3 0-64,-2 0-64,1 0 64,-1 0 0,20 0 32,-38 0 32,38 21 0,-20-21 0,1 19 0,-1-19 0,1 0 0,-1 21-97,2-21 65,18 0 32,0 0 0,0 0 129,0 0-65,20 0 128,1 0 192,19 0-256,-20 0-96,0 0-32,21 0 0,-1 0 0,0 0 0,1-21-32,-1 21 32,-1 0 0,-19 0 0,21 0-32,-1 0-32,0-19 64,1 19-64,18 0 64,-19 0 0,1-21 32,19 21-32,-21-19 0,-19 19 32,20 0-64,1 0 32,-21 0 0,0 0 0,-20 0-64,2 0-32,-2 0-32,-20 0-32,1 0 64,-21 0 96,22 19-32,-23-19 32,-17 0 0,19 0 0,-22 21 32,3-21-32,-21 0 64,20 0 64,-20-21 64,0 21 0,0 0-160,0 0-32,-20 0 0,20-19 64,0 19-64,0 0 0,-21-20 64,21 0 0,0 0 97,0 0-33,0 0-96,0-19 96,0 19-96,0-20 0,0 1-32,0-21 0,0 0 32,0 0-96,0 1 32,0-21-64,0 1-64,0 0-97,0-1-223,0 1 160,0-1 224,0 40 63,0-19 33,0 19 0,0 0 33,0 20 127,-18-19-64,18 18-32,-20 21-96,0-19 0,20-1-32,-21 20 32,1 0-64,2 0 96,-3 0-64,1 20 31,0-20 33,0 0 0,-19 19 0,-1-19 0,1 21-32,-21-21-64,-19 20-64,0-20 64,-21 0 32,-19 0 64,0 0-32,-21 0 32,2 0 0,-22 0-64,2 0 0,-20 0 0,-2 0 64,-18 0 0,-1 0 0,1 0 32,-1 0-32,-19 0 0,1 0 0,18 0 0,-19 0 0,-1 19 0,1-19 0,19 0 64,1 0 224,19 20 193,-1-20-33,2 20-32,39-20-191,21 20-193,-2 0-128,21 0-545,20-1-1089,-1 2-2754</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1:57:09.19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1667 6060 9160,'0'0'2146,"0"0"-1537,-21 0 992,21 0 289,0 0-1025,0 0-737,21-20 32,-21 20-32,18 0-96,2 0 0,1 0-32,-1 0 32,0 0-64,-2 20 64,3-20-64,-1 20-64,-20-20-96,0 20 64,0 0 64,0 0 0,0-20 32,0 20 0,0-1 0,-20-19 32,20 21-64,0-2-32,0-19 64,20 20-193,0-20-159,0 21 96,-1-21 128,1 19 128,0 1 64,-20 0 192,0-20 545,0 19-225,0 2-128,-20-1 97,-19-20-225,19 19-64,-20-19-224,19 0-384,-17 0-673,18 0-1762,-1 0-7046</inkml:trace>
  <inkml:trace contextRef="#ctx0" brushRef="#br0" timeOffset="1529.08">3453 6080 10570,'20'0'992,"0"0"-1024,-1 0 449,1 0 544,0-20-481,0 20-192,0 0-288,-1-20 0,1 20-544,-20 0-865,0 0-1378,0 0-4068</inkml:trace>
  <inkml:trace contextRef="#ctx0" brushRef="#br0" timeOffset="1903.1">3453 6080 4644,'0'20'865,"0"-20"-1025,0 0 1056,-21 20 1058,21 0-1249,0 0-225,21-20 385,-21 19-224,0 2-257,0-2-128,20-19 129,-20 20 255,20-20-255,-1 0-257,1 21-32,0-21-32,0 0-32,-20 0-64,20 19 32,-20 1 96,0 0 288,0-1 65,-20 2 159,0-21 257,0 20-32,-19-1-224,19-19-129,-21 0-224,21 0-256,2 0-512,-2 0-1442,20 0-3651</inkml:trace>
  <inkml:trace contextRef="#ctx0" brushRef="#br0" timeOffset="2821.16">5259 5981 14253,'0'0'897,"0"0"-2531,-20 0 1474,20 20 705,-19 0-353,-1-1-160,20 1 224,0 0-128,-20 0 0,20 0 33,20 0 255,0-20 160,-1 20-287,21-20-161,-20 0 32,19 0-32,1 0-32,-20-20-64,21 20-256,-23 0-385,2 0-704,-20-20-961,21 20-2466</inkml:trace>
  <inkml:trace contextRef="#ctx0" brushRef="#br0" timeOffset="3057.17">5378 6060 8167,'-20'0'64,"20"20"641,0 0 2146,0 0-1122,20 0-576,-20 19-384,0-18-417,20 18-320,-20-18-512,20 18-2307</inkml:trace>
  <inkml:trace contextRef="#ctx0" brushRef="#br0" timeOffset="5128.29">8555 6021 3299,'0'0'2978,"0"0"-992,-20 0 64,20 0-224,0 0-224,0 0-449,0-20-449,0 20-255,0 0-321,20 0-96,0 0 32,-1 0-64,21 0 32,-20 0-64,20 0-32,-21 0-64,1 20-129,0-20-95,-20 19 96,0 1-32,0 0 127,-20 0 129,0 0 32,1 0 0,19-20-32,-20 20-32,20-1-480,20 2-449,-20-2-32,19 1-320,1 1-545,0-2-96,0-19 1377,-20 20 673,21 0 673,-21-20 705,-21 0 736,1 19-737,0-19-224,-19 0-320,19 21-673,0-21-224,0 0-128,0 0-673,0 0-2145,20 0-4421</inkml:trace>
  <inkml:trace contextRef="#ctx0" brushRef="#br0" timeOffset="5741.32">10221 6160 12940,'41'0'704,"-1"0"-672,-21 0 257,21-20-129,-20 20-192,0-20-96,0 20-321,-1 0-768,-19 0-929,0 0-1153,0 0-2787</inkml:trace>
  <inkml:trace contextRef="#ctx0" brushRef="#br0" timeOffset="6029.34">10262 6140 8263,'0'20'193,"0"-1"511,0-19 1090,0 21-481,20-2-480,-20-19-417,20 20-127,-1-20-225,1 0-128,0 21-33,0-21 1,-20 19 64,20-19 0,-20 20 64,20-20 0,-20 20 449,-20-1 384,0-19 64,0 21-33,-20-1-223,21-20-64,-21 0-193,-1 19-224,23-19-192,-23 0-160,41 0-320,-20 0-738,20 0-1536,0-19-2787</inkml:trace>
  <inkml:trace contextRef="#ctx0" brushRef="#br0" timeOffset="6887.39">12207 6140 14029,'0'0'288,"0"0"160,21 0 994,-1 0-1186,-2-20-160,2 20-32,1 0-32,-1 0-64,-20 0-96,20 0-32,-20 0-32,-20 0-96,0 0-225,-21 0 289,23 20 160,-23 0 0,1-20 32,21 19-32,19 21-65,-20-20-191,40 1 32,-20-21-225,39 19 161,-19 1-224,21-20 159,-3 20 129,3-20 192,-21 19 96,-20 2 96,19-21 160,-19 0 673,-19 20 192,-1-20-128,0 19-64,-1-19-192,-17 0-417,-3 20-256,1-20-160,21 0-673,19 0-1281,-20 0-1890</inkml:trace>
  <inkml:trace contextRef="#ctx0" brushRef="#br0" timeOffset="7465.42">14034 6021 11370,'0'0'641,"0"0"-449,0 0 1378,0 0-674,0 19-543,0 1 223,-20-20-191,20 20-97,-21 0-128,21 0 0,0 0 0,0 0 97,21-20 31,19 0-96,-20 0-160,19 0 64,21 0-224,-21 0-288,1 0-1026,-20 0-1344,-1 0-4934</inkml:trace>
  <inkml:trace contextRef="#ctx0" brushRef="#br0" timeOffset="7630.42">14173 6040 14541,'0'60'1378,"0"-40"-1378,0 20 128,0-21 96,0 21-224,0 1-833,0-22-1537,0 1-3364</inkml:trace>
  <inkml:trace contextRef="#ctx0" brushRef="#br0" timeOffset="8690.49">16773 5961 11018,'20'0'929,"0"0"-737,-20 0 417,19 0-417,1 0-320,-20 0 64,20 0-97,1 20-191,-1-20-160,-20 20-385,20-20 256,-20 20 97,0-1 159,0 1-383,18 0-321,-18 0 256,0 0 416,21 0 65,-21 0 352,20-1 32,0-19 32,-20 21 513,0-2 352,0-19 192,0 20-96,-20 1-289,20-21-127,-20 19 31,-1-19 1,3 20-193,-2-20-416,-21 0-160,21 20-416,-19-20-289,19 0-224,0 0-1217,0 0-4741</inkml:trace>
  <inkml:trace contextRef="#ctx0" brushRef="#br0" timeOffset="9664.54">18401 6160 12555,'0'0'1666,"20"-20"-1602,0 20 865,-1 0-385,1 0-480,20 0-31,-19 0 31,-3-20-64,-18 20-193,0 0 1,0 0 96,0 0-256,-39 0-321,19 20 225,-20-20 224,1 20-1,19-1-95,0 2 128,0-21 32,20 19-65,0 1-223,20 1 352,0-2-192,0-19-513,19 20-32,-19-20 545,20 20 352,-19-20 160,-21 19 193,0-19 383,0 0 770,0 0-545,-41 0-513,21 21-352,-19-21-160,-1 0-96,0 0-224,21 20-225,-1-20-544,0 0-2914</inkml:trace>
  <inkml:trace contextRef="#ctx0" brushRef="#br0" timeOffset="10229.58">19851 6179 8744,'0'21'1890,"0"-21"-1826,20 0 1761,-2 0-191,2 0-737,1-21-193,-1 21-479,0 0-225,-1 0-385,1 0-864,0 0-1506,-20 0-5444</inkml:trace>
  <inkml:trace contextRef="#ctx0" brushRef="#br0" timeOffset="10515.6">19810 6219 11627,'0'41'736,"0"-22"-576,0-19 993,0 20-288,0 0-320,0-1-33,20-19-191,21 21-97,-23-21-224,23 0-160,-21 0 128,19 0-32,-19 20-97,0-20 65,-20 19 32,0-19 128,0 20 225,-20 0-1,0-20 192,1 20 161,-21-20-225,19 0-127,-17 0-161,-3 0-192,21 0-193,0 0-832,1 0-1986,19 0-8648</inkml:trace>
  <inkml:trace contextRef="#ctx0" brushRef="#br0" timeOffset="10992.62">21082 6200 11947,'-21'-21'1729,"21"21"-1344,21 0 1409,-21 0-481,20 0-1025,-2 0-192,2 0-96,1 0 32,19 0-160,-21 0-352,-19 0-385,20 0-993,-20 0-1505,0 0-3460</inkml:trace>
  <inkml:trace contextRef="#ctx0" brushRef="#br0" timeOffset="11237.64">21120 6179 7879,'-59'21'1345,"59"-2"-224,-20 1 385,20-20-898,0 21-319,20-2 63,1 1-128,-1 0-160,18-20-192,-17 19-64,19 2 32,-21-21-32,1 20 63,0-1 129,-20-19 64,0 20 385,0-20 736,-20 20 64,0-20-32,1 0-320,-21 0-160,-1 0-353,23 0-288,-23 0-192,21 0-640,0 0-1186,0 0-2338</inkml:trace>
  <inkml:trace contextRef="#ctx0" brushRef="#br0" timeOffset="13631.77">22868 6179 10537,'0'0'1250,"0"-19"-834,0 19 1890,0 0-640,20 0-1090,-20 0-351,-20 19-33,20-19 0,-21 21-96,3-2-32,-2 1 32,-1 1 0,1 18 32,20-19-96,0-20 65,20 19-33,21 2 32,-2-1-64,21-20 0,-21 0-64,21 0-32,-21 0-353,1 0-480,-20 0-1473,-1 0-2402</inkml:trace>
  <inkml:trace contextRef="#ctx0" brushRef="#br0" timeOffset="13797.78">23027 6260 10345,'-20'59'5638,"0"-19"-5446,20-1-64,0 1 96,0 0-288,0-1-1089,0 1-3427</inkml:trace>
  <inkml:trace contextRef="#ctx0" brushRef="#br0" timeOffset="31532.8">13041 7391 960,'0'0'769,"-20"0"320,20 0-480,0 0-385,-20 0 192,20 0 129,0 0-33,0 0 33,0 0-321,-20 0-32,20 0 65,0 0-65,0 0 480,0 0 545,0 0 33,-19 0-225,19 20 128,0-20-64,-20 0-256,20 0 31,0 0-63,0 0 0,0 0-161,0 0-159,0 0-129,0 0 65,0 0-161,0 0-96,39 0 32,-19-20-64,20 20-32,19 0 33,2 0-33,18 0 64,0 0-96,0-19-64,0 19-32,-18 0 96,-3 0-96,3 0 0,-22 0 64,1 0-288,-20 0-129,0 0-415,-1 0-482,-19 0-768,0 0-1441</inkml:trace>
  <inkml:trace contextRef="#ctx0" brushRef="#br0" timeOffset="50089.86">4625 11446 14477,'0'-21'256,"0"21"-127,-20 0 1280,20 0-576,0 21-705,-21-21-192,21 40 64,0-21 0,0 21 0,0-20 0,21 20-32,-1-20 32,-2 0-64,2-1 96,21-19 64,-21 0 32,19-19 128,-19-1 0,0 0 33,0 0-161,-1-20 0,-19 21-160,0-21 0,20 19 0,-20 21-64,0 0-161,0 21 1,0-2 192,20 21 64,-20 0 0,20 20 32,0-1 160,-20 20-63,19-19-65,1-1 32,-20 0 32,0-18 160,0-21 128,0 20 129,-20-21 64,-19 1-65,-1 0-128,1 0-191,-21-20-129,21 0-224,-1-20-225,-1 20-544,3-20 33,17 20-1282,1 0-2146,20-20-6951</inkml:trace>
  <inkml:trace contextRef="#ctx0" brushRef="#br0" timeOffset="51885.96">5457 11366 12940,'-18'-20'736,"-3"0"-351,1 20 544,0 0-449,-20 0-320,1 20-96,19 0 32,0 20 1,0 0 63,20-21 32,0 21 64,20 0-128,0 0 0,20-20 0,-1 0-63,21 0-33,-21-20 0,2 0-161,-1 0-191,-22 0-993,3-20-2819</inkml:trace>
  <inkml:trace contextRef="#ctx0" brushRef="#br0" timeOffset="52030.97">5299 11545 14573,'39'0'481,"-19"0"-737,20-19 256,1 19-417,-3 0-672,-17 0-3395</inkml:trace>
  <inkml:trace contextRef="#ctx0" brushRef="#br0" timeOffset="52570">6014 11227 13388,'0'-39'-448,"-20"19"-449,-21 20 1922,3-20-481,-3 40-480,-18-20-32,39 20-96,-20-1 32,40 1-64,-19 20 96,38-20 64,-19-1 97,40 1 191,-20 0 32,19-20-192,-19 20 1,21 0-97,-3 0-64,-18-1-32,-20 2 0,0-2-32,0 2 0,-20-2 96,2-19 32,-2 21 32,-21-21-96,21 0 64,-19 19-96,19-19-32,20 0-64,0 0 0,0 0-64,20 0 192,0 20 0,-1-20-64,1 20 32,-20 0 0,20 0 0,-20 0 32,0 19-32,-20-19 32,20 0 0,0 0 0,0 0-32,0-1-32,0 1 0,0-20 32,20 20-192,1-20-257,-1 0-256,-2 0 33,2 0-513,1 20-1378,-1-20-4259</inkml:trace>
  <inkml:trace contextRef="#ctx0" brushRef="#br0" timeOffset="53552.06">6490 11267 10473,'20'-20'1442,"-20"20"-1346,0 0 1698,20 0 448,-20 0-1377,0 0-257,0 20 1,0 19-353,0 1-32,0 0-224,0 20 0,0-1 64,0 1-64,20-20-192,-20-20 32,19 0-321,1-1-191,-20 1-962,20-20-1377,-20 0-3267</inkml:trace>
  <inkml:trace contextRef="#ctx0" brushRef="#br0" timeOffset="53891.08">6986 11565 12363,'0'0'1121,"0"20"-2466,20-20 1473,-20 0 1474,0 20-1250,0 0-320,-20 0 0,20-1 0,-20 1-64,20 0-416,-19-20-866,19 20-2049</inkml:trace>
  <inkml:trace contextRef="#ctx0" brushRef="#br0" timeOffset="54216.1">7225 11287 9513,'20'-20'6309,"0"0"-6917,19 20 704,1-20 224,-20 20-160,-1 0-160,1 20-64,0 0-288,-20 19 320,-20 1 32,20 0 0,-20-1 96,1 1 160,19-19-63,-20-2-1,20 2 0,20-21 96,-1 0-96,1 0-224,20 0-929,-20 0-2434,19-21-8104</inkml:trace>
  <inkml:trace contextRef="#ctx0" brushRef="#br0" timeOffset="54367.1">7721 11486 14733,'-20'40'705,"20"-21"-160,-21 1 896,3 20-1249,-2-20-352,-1 19-833,21 1-1281,-20-20-3075</inkml:trace>
  <inkml:trace contextRef="#ctx0" brushRef="#br0" timeOffset="54763.13">7919 11247 16783,'40'-20'193,"-19"0"-290,-3 20 1507,2 0-257,1-19-1057,-1 19-192,-20 19-224,20 1-289,-20 0-64,-20 0-288,20 0-63,-20 19 607,20-19-256,0 0-159,0 0 447,20-20 321,-20 20 192,20-1 161,-2-19 63,-18 21-32,0-21 225,0 19 63,0 2-447,0-2-226,0 2 65,0-2-32,0 1 0,0 0 64,0-20-32,0 20 32,0-20-32,0 0 0,0 20-32,0-20-192,0 0-577,0 0-1441,-18 20-4004</inkml:trace>
  <inkml:trace contextRef="#ctx0" brushRef="#br0" timeOffset="54945.14">8415 11565 15694,'41'20'3203,"-41"0"-2658,-21 0-1,1 0 225,0-1-833,-19 21-224,-21-20-1057,21 0-1730,-1 0-6374</inkml:trace>
  <inkml:trace contextRef="#ctx0" brushRef="#br0" timeOffset="55341.16">8952 11545 18289,'0'20'512,"0"-40"-544,0 20 929,0 0-673,0 0-1024,0 0-962,20 20-2466</inkml:trace>
  <inkml:trace contextRef="#ctx0" brushRef="#br0" timeOffset="55485.17">9269 11545 16719,'0'0'160,"0"0"-1665,0 0 1537,0 0-1665,21 0-5190</inkml:trace>
  <inkml:trace contextRef="#ctx0" brushRef="#br0" timeOffset="55637.18">9508 11545 1569,'0'0'15343,"0"0"-15119,0 0 993,0 0 96,0 0-1537,0 0-1217,0 0-866,0 0-3810</inkml:trace>
  <inkml:trace contextRef="#ctx0" brushRef="#br0" timeOffset="55788.18">9806 11545 17424,'0'20'609,"0"0"-353,0-20 1313,-20 20-1248,0 0-417,-21 19-833,23-19-769,-23 0-3042</inkml:trace>
  <inkml:trace contextRef="#ctx0" brushRef="#br0" timeOffset="56165.21">10162 11287 12267,'21'0'897,"-21"0"-449,0 19 1987,0 1-834,0 20-544,0 0-512,0 0-385,-21 0-96,21-21-192,0 21-545,0-20-768,0 0-1442,21 0-3843</inkml:trace>
  <inkml:trace contextRef="#ctx0" brushRef="#br0" timeOffset="56430.21">10500 11346 14445,'-40'40'1634,"1"-1"-3620,19 1 705,0-19 1409,20 19 128,20-21-96,0 1-224,-1-20 96,21 0 352,1 0 161,-3-20-65,3 20 513,-3-19 96,-17-2-352,-21 2-256,0-2 95,-21 2-352,-17-2-320,-3 21-96,21-19-513,-19 19-1184,19 0-3172</inkml:trace>
  <inkml:trace contextRef="#ctx0" brushRef="#br0" timeOffset="56906.25">10738 11188 16207,'20'0'192,"0"-20"32,0 20 1538,0 0-1025,19 0-513,-19 0-128,0 0-192,0 0 32,-20 20-160,0-20-449,0 19 385,0 1-1,0 0 1,-20 0-160,20 0 159,0-1 257,-20 1-32,20 0 32,0-20-416,20 20-353,0 0 96,-1 0 417,1-1 96,0 2 64,-20-2 128,21-19 0,-21 21 64,0-2-64,0-19 0,20 21-192,-20-2-161,0-19-63,18 20 128,2 0 224,-20-20 32,21 20 160,-21-20 544,0 0 449,0 20 289,-21-20-321,1 20-96,-18-20 96,-3 19-577,2-19 1,19 20-417,-20-20-513,1 0-543,19 20-834,-20-20-3523</inkml:trace>
  <inkml:trace contextRef="#ctx0" brushRef="#br0" timeOffset="61337.5">15344 11227 13484,'0'0'192,"0"0"-576,-20 0 224,20 20 192,0 0 160,0 19-32,0-19-96,0 20-64,20-20 32,-20 0-32,20-1-32,0 2 64,19-21 193,-19 0 127,0-21-160,0-18-32,0 19 64,-20 0 129,19-20-33,-19 21-320,0 19 0,0-20-192,0 40-513,0-1 577,20 1 96,0 40 32,0 0 64,1-20-32,-21 19-64,18 1 32,2-20 96,-20-1 289,21 1 255,-21-20 417,-21 0 256,1-20-384,2 0-128,-3 0-384,-19-20-450,1 20-127,-1-40-128,20 40-481,-19-20-960,19 0-2083,20 1-7431</inkml:trace>
  <inkml:trace contextRef="#ctx0" brushRef="#br0" timeOffset="61568.52">15781 11247 17360,'0'0'1217,"0"0"-1281,20 0 801,-1-20-545,1 20-160,0 0-256,0 0-1090,0 20-1376,-1-20-2947</inkml:trace>
  <inkml:trace contextRef="#ctx0" brushRef="#br0" timeOffset="61683.52">15880 11326 13260,'-40'20'2274,"40"0"-2050,0-20 769,20 0-64,-20 0-288,40 0-769,-21 0-1314,21-20-2850</inkml:trace>
  <inkml:trace contextRef="#ctx0" brushRef="#br0" timeOffset="62730.58">16396 10253 7847,'-20'0'1922,"20"0"-1057,0 0 1249,0 0 0,0 0-673,0 0-416,41 0-352,-23 0-193,2 0-288,21 0 193,-3 0-321,3 0-64,-21 0 96,19 0-353,-39 0-319,20 0-545,-20 0-1281,-20 0-1698</inkml:trace>
  <inkml:trace contextRef="#ctx0" brushRef="#br0" timeOffset="63486.63">16396 10293 7559,'21'0'2210,"-21"0"-2146,0 0 1633,0 20-319,0 0-578,0 0-223,0 20 0,0-1-33,0 21-224,0-1-95,0 21-97,0 0-64,0-1 96,0 0 32,0 1 0,0 19 65,0-19-65,0-1-64,0 1-64,0-1-32,0 1 64,0 0-32,0-21 256,18 20 65,-18 1-321,-18-1-32,18-19 0,0-1-64,-21 21 0,21-21 64,-20 1-32,20-1 64,-20 1 96,20-1 96,0-18-31,0 18-161,-20-19-128,20 0-1,0-21 65,0 21-32,0 0 64,0 0-32,0-1 65,0 1-1,0 0-96,0-1 224,-19-18 96,19-1-128,-20 19-128,20-20 64,0 2 32,0-1-160,-20 0 64,20-20-128,0 20 64,20-20-64,-20 19 96,0-19 0,0 0 96,0 0 32,0 20 1,0-20 159,0 0-96,0 0-192,-20 0 0,20 0-32,0 0 192,20 0-160,-20 20 32,0-20 64,20 0-64,-20 0 192,19 0 33,1 0-1,0-20 128,-20 20-192,20 0-127,1 0 31,17 0-96,-18 0-225,21-20 450,-2 20-321,1-19-193,19 19-63,-39 0-96,20 0-642,-21 0-927,-19 0-2211</inkml:trace>
  <inkml:trace contextRef="#ctx0" brushRef="#br0" timeOffset="64693.7">16951 10353 11434,'0'0'545,"0"0"63,0 19 1346,0-19-673,-18 21-672,18 18-225,0-19-191,-20 20-129,20 0-160,0-1-833,0-18-1442,0 18-3554</inkml:trace>
  <inkml:trace contextRef="#ctx0" brushRef="#br0" timeOffset="65095.71">16832 10969 12299,'-19'0'1666,"-1"0"-1794,0 0 192,20 19 160,-20-19 0,20 40-192,0-20-32,0 20 32,20-20 32,0 20-64,0-20-96,-1 0 64,21-20 192,1 0 385,-21 0 256,19-20-1,-19 0-223,0 0-1,-20 0-159,0-19 31,0 18 1,-40 1-257,19 1-192,-17 19-449,18 0-287,-21 0-802,21 19-1409,1 1-5573</inkml:trace>
  <inkml:trace contextRef="#ctx0" brushRef="#br0" timeOffset="65484.74">16832 11565 15598,'-19'0'513,"-1"20"-545,0-20 352,20 20 225,-20 0-257,20 19-224,0-19-64,0 20 64,20-20-64,0 0-128,0-1 64,19-19 96,-19 0 160,21 0-64,-21-19 192,-2-1 225,3 0 96,-1 0-33,-20 0 97,-20-19-1,-1 19-543,-17 0-129,-3 20-64,21-20-385,-19 20-287,19 20-610,0-20-2241,0 20-10602</inkml:trace>
  <inkml:trace contextRef="#ctx0" brushRef="#br0" timeOffset="65867.75">16832 12101 9929,'0'0'4452,"0"20"-4068,-19-20-63,19 0-193,0 0-512,0 20-1474,0-20-2466</inkml:trace>
  <inkml:trace contextRef="#ctx0" brushRef="#br0" timeOffset="66004.77">16872 12240 8456,'-20'0'864,"20"0"-2818,0 0 1698,0 0 609,0 0-161,0 0-2627</inkml:trace>
  <inkml:trace contextRef="#ctx0" brushRef="#br0" timeOffset="66134.78">16893 12339 1697,'-21'21'14190,"1"-21"-13966,20 19-416,-20-19-481,20 0-1345,0 0-2242</inkml:trace>
  <inkml:trace contextRef="#ctx0" brushRef="#br0" timeOffset="66480.8">16813 12697 17648,'-20'40'-128,"0"-20"-513,20-1 738,-20 1-97,20 1-32,0-1-257,0 19-159,0-20 96,20 2-193,20-21 161,-21 20 320,21-20 224,-19 0 256,-1 0 385,0-20 320,-2 20 64,-18-21 96,-18-18-352,18 20-320,-40-1-513,19-21-416,-19 22-385,1-1-448,19 0-1890,0 0-7175</inkml:trace>
  <inkml:trace contextRef="#ctx0" brushRef="#br0" timeOffset="67215.84">17389 10372 4900,'-21'0'1794,"1"0"-1282,2 0 1762,18 0 257,-20-19-673,20 19-1,-21 0-447,21 0-321,0 0-160,0 0-353,0 0-320,21 0-127,-21 0 31,38 19-96,-18-19-32,21 0-160,18 21 64,-39-21-65,20 19 33,-21 1-64,1 0 160,0 0 64,-20 40-32,0-21-32,0 41 0,0-1 96,0 1-192,0 19 32,0 1-128,-20-1 96,20 20 32,0-20-192,0 0-1,0 21 33,0-1 128,0 0-224,-20 0 224,20 21 0,0-21 128,-19 0 0,-1-20 224,20-19-224,-20 0 448,20-41-95,0 21 159,0-1-191,0 1-225,0-21 64,0 2 0,0-2-192,0-20 96,0 2 193,0-1-129,0-20-64,0 0 96,-20 20-96,20-20 0,-20 0-160,-19-20-192,-2 20 64,3-20-289,-3-1-512,1 21-832,-19-19-2051</inkml:trace>
  <inkml:trace contextRef="#ctx0" brushRef="#br0" timeOffset="68103.89">18282 11386 352,'0'20'14189,"0"-20"-13580,0 19 320,0 21 544,0-19-640,0 19-577,-21-1-224,3 1 160,18-20-96,-20 0-192,0-1-1057,20-19-2114,0 0-10666</inkml:trace>
  <inkml:trace contextRef="#ctx0" brushRef="#br0" timeOffset="68853.92">18401 11465 3010,'-40'21'7527,"40"-21"-6918,-19 0 160,-1 0 64,20 0 95,-20 0-415,-21 0-513,23 19 0,-2-19 32,0 21 224,-21 18 321,23-19-97,-23 0 289,21 20-193,20-1-415,-20-19-129,40 20-64,0-20-257,21-20 33,-3 0 64,23 0 160,-2 0 64,0-20 32,-19 0 64,-20-20 64,0 1 65,-20 19 287,-20-20 161,-20 0 192,-19 21-193,19-2-287,-19 21-321,18 0-96,3 0-32,17 0 64,1 0-865,40 21-448,1-21-1282,17 19-3074</inkml:trace>
  <inkml:trace contextRef="#ctx0" brushRef="#br0" timeOffset="69156.95">18599 11585 7431,'-20'40'-705,"20"-20"-1569,0-1 2370,20 1 1922,-20 0-64,0-20 63,21-20 162,-21 20-610,-21-39-416,21 19 160,-20-20 33,0 0-257,2 21-257,18-21-191,-21 19-609,21 2 32,21-2-160,-3 2 160,22 19-224,1 0-224,-2 0-1186,21 0-672,-21 0-1185,1 19-3588</inkml:trace>
  <inkml:trace contextRef="#ctx0" brushRef="#br0" timeOffset="69444.97">18937 10452 12075,'21'-20'1153,"-3"0"128,2 20 897,21-19-896,18-2-578,-19 2-480,19-1-224,-19 20-64,-20-20-320,19 20-801,-39 0-1698,0 0-3042</inkml:trace>
  <inkml:trace contextRef="#ctx0" brushRef="#br0" timeOffset="69855.98">19037 10393 6245,'0'59'1154,"20"-39"-1154,-2 19 512,3 1 1122,-21 1 672,20 18-641,-20 20-736,0 1-320,0 39-1,-41 21-31,23-2-225,-2 1-64,-1 1 33,21-1 95,0-20 417,0 0-417,0 20 97,21-40 95,-21 0-191,0 1 95,0-21-95,20 1-161,-20-40-64,0 0-96,0-1 0,18 1-96,-18-1 0,0 1 32,0 0-64,21-20 128,-21-1-64,0-19 97,20 0 95,0 0-160,-20 0-96,20 0 0,-1 0 32,1 0-192,0 0-33,0 0 129,0 0-416,-1-19-385,-19 19-544,20 0-1570,0-20-3011</inkml:trace>
  <inkml:trace contextRef="#ctx0" brushRef="#br0" timeOffset="70390.02">19632 10472 11851,'0'-20'1153,"0"0"608,0 20-31,-20-20-609,20 20-544,-20 20-385,1 0-288,19 0 160,-20 19-64,20 1 32,0 1-32,20-22 0,-1 21 32,21-21 32,-20-19 32,19 0 256,1-19 193,0-1 64,-21 0-129,1-20 32,-20 20-127,0-20-193,-20 21-64,-19-1-320,-1 0-64,1 20-545,-1 0-576,20 20-1282,0 19-3170</inkml:trace>
  <inkml:trace contextRef="#ctx0" brushRef="#br0" timeOffset="71148.06">19592 10949 12107,'0'0'1409,"-19"20"-160,19-20 1442,0 19-1282,0 2-448,0-2-512,0 1-353,0 1-128,0-2-321,0 21-768,19-20-1153,-19 0-2915</inkml:trace>
  <inkml:trace contextRef="#ctx0" brushRef="#br0" timeOffset="71478.08">19553 11386 12139,'-40'20'256,"40"-1"-224,-21 21 160,21-19 513,0 19-385,0-21-159,41 1-33,-21 0-96,19-20 96,-19 20 256,20-20 321,-20-20 32,-1 20-33,1-20-31,0 0-97,-20 1 193,0-2-96,-20 2-321,0-2-288,-19 21-64,19-19-128,0 19-769,-19 0-1057,19 19-2882</inkml:trace>
  <inkml:trace contextRef="#ctx0" brushRef="#br0" timeOffset="71653.09">19573 11783 18737,'-20'20'961,"20"0"-929,0-20 192,0 20-63,0-20-642,20 20-1249,-1 0-2369</inkml:trace>
  <inkml:trace contextRef="#ctx0" brushRef="#br0" timeOffset="71796.1">19612 11982 11466,'0'20'2851,"0"0"-2242,0-20 864,0 0-1057,0 0-1441,0 0-1185,0 0-2402</inkml:trace>
  <inkml:trace contextRef="#ctx0" brushRef="#br0" timeOffset="71927.11">19592 12141 14285,'0'20'1153,"0"-20"-192,0 0 705,0 0-1442,0 20-1217,20-20-1313,-20 0-3107</inkml:trace>
  <inkml:trace contextRef="#ctx0" brushRef="#br0" timeOffset="72301.13">19592 12518 17520,'-19'40'673,"19"-20"-930,0 0 418,0 0 415,0-20-416,19 20-128,-19-1 0,20 21-96,-20-20 64,20 0-544,-20-20 191,20 20 65,0-20 0,-1 0-257,-19 0 321,20-20 224,0 0 385,0 0 319,-20 0-31,0 0 32,0 1-225,0-1-288,-20 0-288,-20 0-96,21 20-577,-21-20-480,20 20-1217,-19-19-2307</inkml:trace>
  <inkml:trace contextRef="#ctx0" brushRef="#br0" timeOffset="73110.18">20049 10353 10249,'20'0'993,"-20"0"-96,0 0 1858,0 0-834,19 0-1248,-19 0-417,20 0 1,0 0-161,0 0-128,0 0 96,-1 0 32,1 19 32,-20-19-160,20 21 96,-20-2 160,20 1 64,-20 20 1,0-20-1,0 20-128,21 20-96,-21-1 0,0 1-160,-21 19 0,21 0-224,0 1 96,-20 19 63,20-19 65,0-1-192,-20 1 96,20-1 64,-20 1-64,1 19-161,19-19 289,0-1 128,0 20-96,19 0 833,-19-19-449,20 19-31,0 1-97,0-21 128,1 21 64,-21-22-95,20-17-129,-20-21-448,0-1 480,0 21-224,0-21 0,0 21 32,0-21 64,0 2-96,0-21 96,0-1 32,0 1 32,0-20 1,0 19-65,0-19 0,0 21 128,0-21 224,-20 0-223,20 0 63,-21 0 32,1 0-64,0 0-63,0 0-161,-19 0-64,19 0-641,0 0-961,-19 0-704,19 0-3299</inkml:trace>
  <inkml:trace contextRef="#ctx0" brushRef="#br0" timeOffset="75807.33">8039 11465 672,'0'0'1409,"0"0"-159,0 0 191,0 0 161,0 0 95,0 0-448,-21 0 1,21 0 127,0-19-128,0 19-96,0 0-128,0 0-416,-20 0-257,20 0-128,0 0-224,20 0-32,-20 0 64,21 0-32,-21 19 32,20-19 0,-20 21-32,20-21 32,-20 19-64,18-19 32,-18 21-32,0-2 32,0 1 0,0-20 32,0 20 32,-18-20 32,-2 20-64,0-20 65,-1 20-65,1-20 32,2 0 0,-23 0 128,21 0-32,20 0-96,-20 20-96,20-20-64,0 0-352,0 0-834,0 0-1248,0 0-2211</inkml:trace>
  <inkml:trace contextRef="#ctx0" brushRef="#br0" timeOffset="77769.42">7463 12539 9288,'0'-21'929,"0"21"-96,0-19 1217,0 19-705,0-20-448,0 20-288,0 0-513,-20 0-160,20 20 128,0-1-128,0 2 64,0 18 0,0 1-32,20-20 0,-1 19-65,1-19 65,0 0 32,21-20 32,-23 0 65,22 0-33,-19 0 0,-1-20-64,-2 0 0,3-19 0,-1 19-64,-20 0 0,0 0-321,0 0-191,0 20-545,0 0 96,0 0 929,0 20 96,0 0 96,0 20 224,20 19 32,0-19-224,-1 19 321,1 1 223,0 0-63,0-20 160,-20 19 32,0-19 127,0 0-31,-20-20-192,0 19-225,-19-19-223,19-20-129,-20 0-64,1 0-256,19 0-353,-1-20-608,1 0-865,0 1-2306</inkml:trace>
  <inkml:trace contextRef="#ctx0" brushRef="#br0" timeOffset="77949.45">7980 12578 6053,'18'0'10698,"2"-20"-10377,1 20-1,-1-19 257,18 19-481,-17-21-481,19 21-1088,-20 0-3332</inkml:trace>
  <inkml:trace contextRef="#ctx0" brushRef="#br0" timeOffset="78093.45">8097 12638 14765,'-18'39'97,"18"-19"255,18-20 1313,3 0-800,-1 0-705,0 0-1185,19 0-1985,1-20-5671</inkml:trace>
  <inkml:trace contextRef="#ctx0" brushRef="#br0" timeOffset="78302.47">8594 12300 16495,'20'-20'-96,"0"20"288,0 0 929,20-20-352,-21 20-449,21-20-224,-20 20-352,1 0-481,-21 0-1761,0 0-4997</inkml:trace>
  <inkml:trace contextRef="#ctx0" brushRef="#br0" timeOffset="78585.48">8634 12300 10153,'-20'19'673,"20"1"192,-20-20 1825,20 21-1249,0-2-1120,0 1-193,0 0 128,20 20-32,0-20-96,0 0-128,20-1-128,-1 21-32,1-20-32,-19 0 0,17 0 96,-18 0 96,1-1 128,-21 1 352,-21 0 513,1 0 128,-18-20-448,-3 20 96,1-20-481,-19 0-320,19 20-128,1-20-1025,-1 0-2339</inkml:trace>
  <inkml:trace contextRef="#ctx0" brushRef="#br1" timeOffset="81363.65">7006 12141 9769,'0'0'224,"-20"0"128,20 0-127,0 0 287,0 0 801,0 0-256,0 0-224,0 20-160,20-20 31,-20 0 33,0 20-64,20-20-225,0 0-64,19 19-159,1 1 63,1-20-128,18 20 96,20 0-480,0 0 673,1 0-417,-1-1 0,-20 1 96,2 1-128,18-2 96,20 21-64,0-21 32,21 22-32,-1 19 32,19-21-224,-19 1 192,1 19-64,-21-19-64,20 19 160,-19-18-96,19-2 64,-20 0 96,19 2 32,-19-1-160,-18-21 0,-22 1 0,1 0-64,-21-20-96,-39 20-96,20-20-705,-40 0-1442,0-20-1985</inkml:trace>
  <inkml:trace contextRef="#ctx0" brushRef="#br1" timeOffset="81789.67">9249 12022 5028,'20'-20'6631,"-20"20"-6343,-20 0-448,0 0 544,0 20 545,-19 0-353,19-20-511,-20 39-33,-19-19 0,19 20 0,-39 0 0,-1 19 0,1-19 128,0 19 224,-1-19 609,-20 19 256,1 2-608,-39 18-417,-1 0-256,-1 21 64,22-20-128,18-1-769,21-19-608,20-1-129,18 1 97,3-21-161,17 1-2113</inkml:trace>
  <inkml:trace contextRef="#ctx0" brushRef="#br0" timeOffset="83912.79">22015 10432 8936,'0'0'1698,"18"0"-353,3 0 449,-1 0-705,0-20-353,19 20-415,-19 0-129,20 0 0,-1 0-32,-19-19-128,0 19-128,0 0-448,0 19-770,-20-19-928,0 0-1345</inkml:trace>
  <inkml:trace contextRef="#ctx0" brushRef="#br0" timeOffset="84496.83">21796 10511 9288,'19'0'-256,"-19"0"96,20 0 224,-20 0-64,0 0 577,0 21 704,0-21-192,0 19-160,0 1-33,0 1-191,0 18-256,0-19-161,20 20-224,-20 19 64,0-19-32,20 19 64,-20 1 64,20 0 1,-20 19-193,21 1 0,-21-1-32,0 1 32,18 19 32,-18 1-32,0-21 64,0 20 64,0 1-32,0 19 64,0-41 1,20 23-65,-20-22-160,0-20 64,21 41 96,-21-40 256,0-1-192,0-19 1,0 0 31,0 0-96,0-1-32,-21 21-32,21-1 64,0-19-96,0 19 0,-20 1-288,20 0 576,-18 0-192,-3-1 321,21 1-1,-20-21-288,20 1-31,0 0 31,0-20 128,20-1 256,-20-19-95,21 20-193,-3-20-192,2 0-64,21 0-128,-3-20-128,3 20-257,-1 0-383,-1 0-418,1 0-351,-1 0-674,-19 0-1536</inkml:trace>
  <inkml:trace contextRef="#ctx0" brushRef="#br0" timeOffset="85557.89">22967 2106 5028,'0'-20'9449,"0"0"-9417,0 1 609,0 19-1,20-20-511,-20 20 63,0-20 416,20 20 129,-20 20-449,0-20 97,0 20-65,0 19-64,0 21-192,-20-1 32,20 1-64,0-1-160,0 2 192,0-22-32,20 20-32,-20 1-32,0-20-192,0-1-224,0-18-417,0-2-833,0 1-800,-20-20-2403</inkml:trace>
  <inkml:trace contextRef="#ctx0" brushRef="#br0" timeOffset="85859.9">22709 2464 15983,'0'0'-161,"0"0"-127,0 39 576,21-19-159,-3 20-1,22-1 160,1 2 32,-23-22-31,23 21-193,-1-21 32,-21 22 32,1-21 192,0-20 97,-20 19 736,20-19-128,0-19-128,19-1-353,-19 0-255,0-20-65,0 0-256,-1 0 0,1 1-353,0 19-63,-20 0-289,0 0-223,0 20-194,20 0-1632,-20 0-3524</inkml:trace>
  <inkml:trace contextRef="#ctx0" brushRef="#br0" timeOffset="88651.07">22570 10492 11915,'-20'-20'384,"0"20"-288,20 0 449,-19 0-417,-1 0-96,20 20-32,-20-1 64,20 2 64,0-2 256,0 22 33,20-22-161,-20 21-128,39-21-64,-19-19 128,0 21 65,20-21 159,-21-21 97,21 21 127,-20-19-31,0-21-129,-20 21-95,0-22-65,-20 22-256,0-2-224,-20 2-161,1 19-255,19 0-385,0 0-1730,-19 19-2273</inkml:trace>
  <inkml:trace contextRef="#ctx0" brushRef="#br0" timeOffset="89054.09">22491 11009 12491,'-20'0'1858,"20"-21"-1826,-21 21 352,1 0 545,20 0-704,-18 0-225,-2 21-32,-1-2 0,21 22-1,0-22-31,21 21 32,-1-20-64,18 20 32,-17-21 32,19-19 160,-21 0 193,21 0 447,-20 0-127,0-19-129,-1-1-31,-19 0-161,0 0 1,-19 0 95,-1 0-320,0 1-128,0-2-128,-19 21-321,19 0-672,-21 0-1473,21 21-3268</inkml:trace>
  <inkml:trace contextRef="#ctx0" brushRef="#br0" timeOffset="89537.12">22430 11465 14477,'-18'0'385,"-2"-19"127,-1 19 801,1 0-928,0 19-353,20 2-64,0-2 32,0 2-32,0-2-193,0 1-95,20 0 0,0 0-65,21-20 33,-3 0 320,-17 0 160,19 0 160,-21-20 289,-19 0 192,20 0 192,-20 1-32,-20-2-97,20 2-223,-39-2-449,19 2-320,-21 19-128,3 0-289,-3 0-1056,21 19-2820</inkml:trace>
  <inkml:trace contextRef="#ctx0" brushRef="#br0" timeOffset="90078.15">22491 11783 10505,'-20'0'3652,"-1"-19"-3428,1 19 64,20 0-95,-18 0-193,-2 0 32,-1 19 32,21 1 32,-20 20 96,20 0 32,0-21-192,20 2 0,1-2-32,-1 0 96,-2-19 0,23 0 577,-21 0-96,19-19 159,-39 0-415,20-2 287,-20-18-416,0 19 481,0-20-449,-20 20-288,1 1-256,-1 19-65,-21-20-575,21 40-994,-18-20-2883</inkml:trace>
  <inkml:trace contextRef="#ctx0" brushRef="#br0" timeOffset="90635.18">22430 12181 16047,'0'0'1441,"-18"0"-1377,-2 0 609,20 19 31,0 1-383,0 0-225,0 0-64,0 20-32,0-21-128,0 1-545,0 1-384,20-2-961,-20-19-2530</inkml:trace>
  <inkml:trace contextRef="#ctx0" brushRef="#br0" timeOffset="91189.21">22371 12578 12748,'-20'0'512,"0"0"1058,1 0 159,19 0-1152,-20 0-545,20 0-64,0 20 32,0-20 32,0 20 0,0 0-32,0-1 32,20 1-32,-1 0-64,1 0-32,0 0 0,1-20 96,-1 20 0,-2-20 0,2-20 96,1 0 192,-1 0 64,0 0 97,-20 0-193,0-19-288,-20 39-224,0-20-513,-1 20-865,1 0-1441,2 0-4035</inkml:trace>
  <inkml:trace contextRef="#ctx0" brushRef="#br0" timeOffset="91350.22">22471 12796 17264,'-41'21'1025,"23"-1"-2402,18-20 127,-20 0-896,20 0-3139</inkml:trace>
  <inkml:trace contextRef="#ctx0" brushRef="#br0" timeOffset="91494.23">22450 12936 17232,'-20'20'-160,"20"-20"-705,0 0 897,0 0-1826,0 0-5285</inkml:trace>
  <inkml:trace contextRef="#ctx0" brushRef="#br0" timeOffset="91947.25">22491 13194 13933,'0'59'352,"-20"-39"-352,20 1 64,0-2-96,0 1-256,20-20-513,0 0 96,-20 20 257,19-20 320,1-20 256,0 20 801,-20 0 865,20-20-33,-20 20-480,0-19 225,0 19-513,-20-21-481,20 21-288,-20 0-512,0-20-545,20 20-1313,-19-19-4420</inkml:trace>
  <inkml:trace contextRef="#ctx0" brushRef="#br0" timeOffset="92718.3">22987 10472 10153,'-20'-20'1570,"0"20"640,20-20-353,-19 20-351,19 0-513,0 0-385,19-20-319,21 20 159,19 0-256,-19 0-96,0 0-96,-1 0 0,1 20-32,-1 0-64,-19 20 32,1 0 128,-21 20-32,0-1-32,-21 20 64,21 21-64,-20-1 32,20 20-64,-18 1 96,-3-1-128,1 19-256,20 2 0,-20-1-65,-19 20-191,19-40 159,0 0 129,20 0 192,0-20 320,-20-39 1346,20 20-1314,0-40-64,0 19 641,20 21-929,-20-1 608,0 0-384,0 1-31,0 0-290,0-21 514,0 1-321,-20-20 64,20 19 0,-20-39 0,-19 20 32,19-21 32,0 1 0,0-20 32,-19 0 65,19 0-193,0 0 64,-1-20-256,-17 20-1,17-19-223,1-1-193,0 0-95,2 20-33,-3-20-800,1 20-1570,0 0-6022</inkml:trace>
  <inkml:trace contextRef="#ctx0" brushRef="#br0" timeOffset="93086.32">23483 12360 4932,'0'0'7239,"0"-21"-6086,-20 21 1345,20 0-191,0 0-994,0 0-865,0 0 129,20 0-97,0 0-255,20 0-65,19 0-96,-18 0-96,18 0-64,0 0-609,1-20-704,-40 20-930,-1 0-2273</inkml:trace>
  <inkml:trace contextRef="#ctx0" brushRef="#br0" timeOffset="93389.34">23582 12141 14253,'-20'20'96,"20"-20"288,-19 20 738,19-20-642,-40 19-384,20 1-32,-20 20 128,1 0 129,19-1 191,0-18 33,-1 18-129,21-19-96,21 20-31,-21-20-161,40 0-96,-20-20-32,19 19 0,1 2-673,0-21-832,-21 0-1666,1 19-6887</inkml:trace>
  <inkml:trace contextRef="#ctx0" brushRef="#br0" timeOffset="94585.4">22491 12956 8584,'0'0'1761,"0"0"-608,-20 0 961,20-20-416,-21 20-32,21 0-353,-20-20-641,2 20-575,-2 0-129,-1 0-33,1 0-95,20 0 64,-20 20 64,20 0-64,20 0 32,-20-1 128,41-19 0,-21 20-32,18-20 0,-17 0 0,19-20 0,-21 20 32,1-19-128,-20 19 449,0-20-385,0 0-64,0 0-513,-20-1-576,1 21-2274,-1 0-5382</inkml:trace>
  <inkml:trace contextRef="#ctx0" brushRef="#br0" timeOffset="94801.42">22511 13194 14862,'0'20'-417,"0"-20"-1120,0-20 1216,0 20-896,0 0-5861</inkml:trace>
  <inkml:trace contextRef="#ctx0" brushRef="#br0" timeOffset="94938.43">22491 13273 10570,'0'21'-513,"0"-21"-1697,0 0 2402,0 0 128,0 0-736</inkml:trace>
  <inkml:trace contextRef="#ctx0" brushRef="#br0" timeOffset="95342.45">22491 13512 15214,'-20'0'1153,"20"0"0,0 0-352,-21 0-64,1 0-449,2 0-224,18 0-64,-20 20-160,-1-20-129,21 20-95,-20 0 96,20 0-161,0-1-127,20 1-97,1-20 193,-1 20 256,-2-20 159,2-20 162,21 20 255,-21-20 160,19 1 161,-19-1-96,-20 20 287,0-20-191,0 0-673,-20 0-416,20 20 352,-39 0-577,19 0-448,0 0-1473,-21 0-5702</inkml:trace>
  <inkml:trace contextRef="#ctx0" brushRef="#br0" timeOffset="95891.48">21934 13214 8968,'20'0'-384,"-20"0"-834,-20 0 738,20 0-64,0 0-257,0 0 288,0 0-1056,0 0-385</inkml:trace>
  <inkml:trace contextRef="#ctx0" brushRef="#br0" timeOffset="96035.49">21954 13194 3619,'-20'0'352,"20"0"-2498</inkml:trace>
  <inkml:trace contextRef="#ctx0" brushRef="#br0" timeOffset="96331.5">21954 13194 1153,'41'-20'3907,"-41"20"-960,20 0-1409,-20 0-546,0 0-95,0 0-128,-20 0 32,20 0-129,0 20-159,-20 0 63,20-20 97,0 20-32,0-1-353,0 1-128,0 20 96,-21-20-63,21 19-1,0 2 0,-20-1-128,20-1 32,-18 1 96,18-20 65,0 20-33,0-21-96,0 1 128,0-20-64,18 20-352,23-20 0,-21 0-224,18 0-769,3 0-897,18-20-865,-19 20-4676</inkml:trace>
  <inkml:trace contextRef="#ctx0" brushRef="#br0" timeOffset="96828.53">22908 13194 1473,'20'-20'160,"-20"20"609,0 0 3267,0 20-961,0-20-1154,0 20-832,0 0-544,0-1-321,0 1-192,0 20 32,0-20 0,0 19-128,-20-18-96,20 18 0,0 1-96,0 0-257,0-20 161,0 20-289,0-1-736,0 1 928,20-20 385,-20 0 641,19 0 960,-19-1 33,0 1 512,0-20-160,0 0-449,-19 0-192,19-20-192,-20 20-160,0-19-576,-21 19-418,23 0-127,-2-20-512,-21 20-738,3 0-1408,17 20-3172</inkml:trace>
  <inkml:trace contextRef="#ctx0" brushRef="#br0" timeOffset="106279.07">535 7014 2274,'-20'20'1569,"0"-20"-384,20 0 929,-21 0 321,3 20-257,18-20-289,0 0-383,0 0-257,0 0-256,0 0-256,0 0-321,0 0 129,0 0-385,18 0 128,23 0-224,-21 0-64,19 20 32,1-20-256,0 0-417,-1 0-95,1 0-514,-1 0-703,1 0-1250,-19-20-2883</inkml:trace>
  <inkml:trace contextRef="#ctx0" brushRef="#br0" timeOffset="106566.09">713 6955 2690,'-40'0'5958,"21"0"-6022,19 0 320,0 0 1538,19 0-289,-19 0-576,20 0-673,20 0-192,-20 0 64,-1 0 0,21 19 33,-19-19-1,-1 20-32,-2 0-32,2 0 0,1 0 32,-21 0 128,0-1 225,0 2-1,-21-2-127,21 2-129,-20-2-64,2 1-128,18 0-224,-20 0-609,-1 0-800,21-1-1955</inkml:trace>
  <inkml:trace contextRef="#ctx0" brushRef="#br0" timeOffset="107411.14">535 7868 7879,'-40'20'512,"19"-20"930,3 0 832,-2 0-288,20 0-609,0 0-480,0 0-385,20 0 129,-20 0-128,18 0-385,3 0-32,-1 0-128,0 0 96,19 0-32,-19 0-128,0 0-321,0 0-479,0 0-1154,-20 0-1057,19 0-1794</inkml:trace>
  <inkml:trace contextRef="#ctx0" brushRef="#br0" timeOffset="107713.16">634 7789 11370,'-20'0'-128,"20"0"-769,0 0 1186,0 0 1024,0 0-416,20 0-353,0 0-256,-1 0 97,1 0 127,0 0-31,20 20-225,-21-20-128,1 20-32,0-20 0,-20 20-64,21-1 32,-21 1 129,20-20 63,-20 20 0,0 0-32,-20 0-128,20 0 32,-21-1-128,1 2-192,0-21-256,1 20-705,-1-1-1314,0 1-2177</inkml:trace>
  <inkml:trace contextRef="#ctx0" brushRef="#br0" timeOffset="119339.82">6966 9140 6149,'-19'0'897,"19"0"-288,0 0 448,0 0 384,0 0-64,0 0 33,0 0-577,0 0-321,0 0-32,0 0-63,0 0-97,0 0 97,0 0 31,0 0-96,0 0 65,19 0 63,-19 0-63,20 0-225,0 0-32,0 0 32,0 0-64,19 0 32,-19 0-64,0 0-160,1 0 96,-1 0 0,-2 0-32,2 0-32,21 0 193,-21 0-193,19 0 64,1 0-64,-1 0 32,1 0 0,0 0 64,-1 0-32,1 0-96,-1 0 96,1 0-32,1 0 32,-2 0-32,1 0 0,-1-19-32,21 19 96,-20 0-96,-1 0 64,1 0-32,-1 0-32,2 0 32,-1 0 0,-1 0-32,1 0 0,-1 0 160,21 0-224,-21 0 96,21 0-96,-1 0 160,-18 0-64,17 0-64,3 0-33,-22 0 129,21 0-96,-1 0 64,-19 0-32,-1 0 32,22 0 0,-23 0-32,3 0 32,18 19 0,-19-19-64,19 0 64,1 0 32,-1 0-32,2 0 0,18 0 0,-20 0 64,1 0-32,-21 0 32,21-19-64,-1 19 97,2 0-386,-2 0 706,20-21-353,-19 21-64,-1 0 96,0-19 0,1 19 0,-1 0 32,2 0-64,-2-20 192,20 20-31,-19 0-33,19 0-32,-20 20-192,-18-20 96,17 19-64,-17-19 64,-1 21-192,-1-21 160,-19 19-128,20-19 0,-21 0 0,1 0-193,0 0-351,0 0-321,0 0-224,-1 0-609,-19-19-3042</inkml:trace>
  <inkml:trace contextRef="#ctx0" brushRef="#br1" timeOffset="125201.16">812 2820 6117,'-20'-19'1506,"20"19"-321,0 0 64,0 0-320,0-19 192,0 19-160,0 0-353,0 0-223,0 0-129,0 0-64,0 19-32,0 0-160,0 22 32,20-21-32,-20 39 0,0 1-32,0-1 0,0 2-64,21 18 0,-21 0-32,0 1 128,0-1-96,0 1 224,0-1-96,0 21 64,-21-1-32,21 0 64,-20 1-64,20-1 97,0 0 31,0 0-32,0 1-32,-20-1 0,20 1-32,0-1-32,0 1 0,20-1 0,-20-19-128,0-1 64,20 0 32,1-19 0,-21 20 0,20-20 1,-2-2-33,-18 3 32,20-2-64,1 1 32,-21-21-33,0 1 33,0 20 0,0-21 0,0 2 33,0-2-33,0-19-33,20 20 1,-20-20-64,0 19-64,0-19 64,0 0-32,0 0 0,0-20 96,0 20 32,0-20 0,20 19 0,-20-19 32,0 0-64,0 20 32,0-20-64,0 0-64,19 20 64,-19-20 32,0 0 32,0 0 96,0 0 32,20 0 32,-20 0-160,0 0 64,20 0-64,-20 0 0,20 0 32,0 0-32,-1 0 64,1 0-32,0 0 64,0 0-64,0 0 0,-1 0-64,1 0 32,0 0-32,0 0 32,1 0 0,17 0 32,-18 0-32,1 0 32,19 0-32,-21 0 32,1 0-32,20 0 32,-20 0 0,-1 0 0,21 0-32,0 0 0,-21 0 0,21 0-32,19 0 64,-18 0-32,-1 20 0,19-20 0,-19 0 32,-1 0 0,1 20-32,-1-20 32,1 20-32,21-20 0,-23 0 65,23 0-33,-2 0-32,0 0 0,1 0-32,-1 0 64,2 0-64,-23 0 32,23 0 0,-2 0-32,-19 20 32,19-20 32,-19 0-32,-1 0 32,1 0-64,1 0 0,17 0-1,-17 0-31,18 0 32,-19 0 32,-1 0 0,1 0 0,19 0 0,-19 0 0,19 0 0,2 0 0,-2 0-64,-19-20-64,19 20-64,0 0 64,-19-20 128,19 20-32,-19 0 32,21 0-32,-2-20 64,0 20-32,1 0-32,-1 0 32,20-20 0,-19 20 0,20 0-192,-22 0-225,23-20 193,-2 20 192,-20 0 32,2 0 0,18 0 32,-21 0 0,23 0 64,-22 0 0,0 0-64,22 0 32,-23-20-32,22 20-32,-20 0 0,19 0 0,-20 0 0,1 0 0,20 20 0,-22-20 96,3 0 33,-2 0 95,-19 0-32,19 0-96,-19 0-32,-1 0 0,1 0 0,1 0 0,-23 0 0,2 0-64,1 0 64,-1 0 1,0-20-1,-20 20-32,0 0 0,19 0 192,-19 0 0,0 0-96,0 0-96,0-19-32,0 19-96,0-20-64,0 0-96,0 0 32,0 0 95,0 0 129,20 1 0,-20-22 64,0 22 33,0-20 63,0-2-128,20 2 96,-20-21-96,0 0-32,0 1 0,0-1 32,0 1-32,0-21 32,0 20 32,0-18 0,0-3 0,0 22-64,0-21 64,20 1-192,-20-21 576,0 21-159,0-20-129,0 19-32,20-19-64,-20 0-96,19-1 96,-19 1-96,20 0-96,0-1 96,-20 0 96,20 1-32,0 20 0,1-1 0,-3 20-32,2-19 64,-20 39-96,0-19 96,0 19-32,0 0 0,0-19-96,-20 18 32,20 2-64,0-1-32,0 0 32,0 21 96,0-21 0,0 20 96,0 0 64,-18 20 128,18-20-192,0 20 1,0 0-129,-21 0-33,21-19 97,0 19-32,0 0 0,0 0 0,-20 0 0,20 0 0,0 0 0,0 0 97,0 0-97,-20 0 0,20 0 64,-20 0-96,20 0 96,-20 0-64,1 0 64,-1 0-32,-20 0-96,20-20 96,-19 20 32,-22 0-128,23 0 32,-23-20-225,2 20 514,0 0-289,-21 0 32,21 0 96,-20 0-128,0 0 0,-22 0 32,2 0 96,20 0-192,-21 20 96,21-20 0,-20 0 0,0-20-32,0 20 128,20 0-192,-21 0 160,1 0-96,-20 0 0,19 0 64,1 0-64,0 0 32,-20 0-128,19 0 31,-19 0-127,20 0 64,-21 0 0,1 0 160,1 0 0,-1 0 32,-1 0 0,21 0 96,0 0 0,-20 0 0,-1 0-96,1 0 97,1 0-162,19 0 33,0 0 0,18 0 0,2 0 65,0 0 31,-40 0-64,19 0 64,-39 0-128,21 0 64,19 0-32,-2 0 0,22-20-32,0 20 32,0 0-865,18-20-2306,2 20-10282</inkml:trace>
  <inkml:trace contextRef="#ctx0" brushRef="#br1" timeOffset="130986.49">12564 9140 2306,'0'0'256,"0"0"128,0 0 865,0 0-256,0 0-416,20 0-97,-20 0 321,0 0 128,0 0-32,0 0-64,20 0-1,-20-19-127,0 19-192,20 0 31,1 0-127,-3 0-321,2 0 0,0 0-64,1 0-64,17 0-32,-17 0-32,19 0-97,0 19 33,-1-19 32,21 0 32,-21 0 32,22 0 0,-2 0-32,-1-19 0,3 19 96,-2 0 0,1 0 0,-1 0 0,0 0 32,2 0 32,-3 0 64,23 0 0,-22 0 128,0 0-160,1 0-96,-1 0-32,20 0-32,-18 0-256,-2 0 64,20 0 64,1 0 128,-21 0 64,20 0-33,2 0 33,-2 0 33,0 0 63,0 0 128,20 0-32,-19 0-32,0 0 64,-1 0-224,0 0 0,-20 0-64,2 0 0,-2-21-128,1 21-64,-1 0-161,20 0 97,-19 0 224,-1 0 32,20 0 64,2 0 32,-22-19 128,0 19-96,22 0-64,-23 0 64,3 19-256,18-19-192,-20 0-161,20 0 257,-19 0 160,19 21 128,1-21 32,-1 0 448,1 0 481,-1 0 96,0-21-480,-18 21-481,-2 0-128,0 0-160,-19 0-481,0 0-672,-21 0-929,-19 0-5542</inkml:trace>
  <inkml:trace contextRef="#ctx0" brushRef="#br1" timeOffset="138209.9">10778 6001 6790,'0'0'1409,"0"0"225,0-20 736,0 20-704,20 0-770,-20 0-447,0 20 127,20-20-95,-1 20-33,1 19-31,20-19-65,-20 20-128,19 0-96,-19 0-32,21-1-96,-23-18 0,2 18-64,1-19-352,-1-20-128,-20 19-513,20-19-449,-20 0-832,-20 0-929</inkml:trace>
  <inkml:trace contextRef="#ctx0" brushRef="#br1" timeOffset="138584.91">10837 6319 4099,'0'0'1538,"0"0"-481,-19 0 993,19 0-865,0 0-480,0-20-129,-20 0 1,20 1-129,0-2-64,-20-18 385,20-1-64,-20 20-353,20-20-256,0 20 353,0-20 255,-20 21-319,20 19-321,0-20 0,0 20-64,0-20-64,20 20 32,-20 0-32,0 0 64,20 0 32,-20 0 0,20 0 0,0 20-64,-1-20-865,21 0-1762,-20 0-3843</inkml:trace>
  <inkml:trace contextRef="#ctx0" brushRef="#br1" timeOffset="139262.96">12724 5961 6694,'-21'0'4388,"21"0"-3747,0 0 1665,0 0-1089,0 20-641,21-20 193,-1 20-192,-2 19-289,3-19-192,19 20 32,-20-20-128,19 20 32,-19-21-128,0 2-160,0-2-160,0-19-257,-20 20-576,19-20-961,-19 0-2563</inkml:trace>
  <inkml:trace contextRef="#ctx0" brushRef="#br1" timeOffset="139600.97">12744 6200 5861,'-20'0'3043,"20"0"-2979,0 0 1762,0-21 832,-21 21-768,21-19-673,0 19-544,0-20-417,0 0-160,0 0 32,0-20-96,-20 20 128,20 1 65,0-1-33,0 0-96,0 0-192,0 0 160,0 0-64,0 20 0,20-19 64,-20 19-128,21 0 192,-1 0-64,-2 0 128,23 19-160,-21-19 64,0 0-128,19 20-64,-19-20-288,0 0-161,-20 0-672,20 0-1281,-20 0-3332</inkml:trace>
  <inkml:trace contextRef="#ctx0" brushRef="#br1" timeOffset="140136.01">10857 5961 9577,'-20'0'2306,"20"0"-513,0 0 578,0 0-1154,0 0-929,20 0 385,0 0 63,0 0-351,19 20-97,-19-20-96,21 0-96,-3 0-64,-18 0-544,1 0-897,-1 0-2147,-20 20-7270</inkml:trace>
  <inkml:trace contextRef="#ctx0" brushRef="#br1" timeOffset="140778.04">10083 6577 864,'0'0'-736</inkml:trace>
  <inkml:trace contextRef="#ctx0" brushRef="#br1" timeOffset="141730.1">10083 6577 1825,'-20'0'3363,"20"0"-1120,0 0-546,0 0-255,0 0-418,-20 0-319,20 0-96,0 0 127,0 0-95,0 0-32,0 0-97,0 0-63,0 0-161,0 0-128,0 0-64,0 0 96,20 0 0,0 0-96,1 20 1,-3-20-65,22 0 32,1 0-64,-2 21 32,1-21-32,-1 0 0,21 19-128,-20-19-33,-1 0-95,-19 0 0,21 0 128,-41-19 96,18 19 32,-18 0 32,0 0 64,0 0 0,0 0 32,0 0-32,0 0 0,0 0-96,0 0 32,0 0 0,0 0 0,0 0-64,0 0 96,0 0 0,0-21-31,0 21-1,0-20 0,0 0 32,0 0-32,0 0-32,0 1 0,0-1-96,0-20-97,0 0 97,0 21-32,0-22-96,0 2 160,0 0 96,0 18-32,0-18 0,0 18 0,0-18 32,20 19-32,-20 20 32,0-20-32,0 0 0,0 20 32,0-20-32,0 20-32,0-20 0,0 20 0,0 0 32,0 0-32,0 0-32,0 0-32,-20 0 64,20 0 0,-18 0 32,-3 0 32,1 0 0,0 0-32,-19-19 0,-1 19 64,0 0 0,1-20-32,-1 20-32,-19 0 0,18 0 32,1-20-32,22 20 0,-3 0 0,1 0-96,0 0 0,0 0 96,20 0 0,0 0 0,0 0-32,0 0 0,0 0 64,0 0-64,0 0-32,-19 0 128,19 20-160,0-20 64,0 20 0,0-1-33,0 1 1,0 0 32,0 20 32,0 19 0,0-19-32,0 20 32,0-1-32,0 1 64,0 0-64,0-20 64,19-1 0,-19-19-32,0 20 0,0-19-96,0-21-833,0 19-1281,20-19-5477</inkml:trace>
  <inkml:trace contextRef="#ctx0" brushRef="#br1" timeOffset="142904.17">12426 6040 1729,'20'-19'1442,"-20"19"415,0 0 257,19 0 128,-19-20-64,0 20-384,-19 0-1057,19 0-353,-20 0 97,0 0-289,0 20-128,-19-20-64,-1 0 32,-1 0-96,3 0 32,-23 19 32,22-19 64,-21 0 32,41 0-64,-21 0-32,20 0 0,0 0-128,20 0 64,0 20-64,0-20 64,0 0 32,20 20-32,-20-20-33,0 20 1,0-20 96,0 20 0,0 0 0,0 0 0,0-1 0,0 21 0,0-20-128,-20 1-32,20 18 0,0-19 128,0-1 32,-21 2 64,21-1 96,0-20 96,0 19-31,0-19-65,0 20-160,0-20 32,0 20-64,21 0 32,-21-20-32,20 20 32,-20-20-64,20 20 64,0-20 32,0 0-32,-1 19 0,1-19 0,0 20-128,20-20-33,-1 0 1,2 0-128,-3 20-289,3-20 161,-1 0 224,-1 0 160,-19 0 0,20 0 32,-21 0-32,21 0 64,-20 0 0,0-20 32,-1 20 128,1-20 0,0 20-128,-20-19 64,20-1 257,-20 0 191,0 0 97,0 0 64,0 0-161,-20-19-95,20-1-97,-20 0-64,0 0 225,20 1 224,-19-1-225,19 0-224,-20 0-159,20 20-129,0 0-225,0 20-671,0 0-1667,0 0-5092</inkml:trace>
  <inkml:trace contextRef="#ctx0" brushRef="#br1" timeOffset="144427.26">18937 6080 7751,'0'-20'2242,"0"20"-544,0 0 704,0 0-1153,0 0-865,21 20 289,-21-20 192,18 20-417,2 20-159,0-20-193,1 20-64,-1-21-32,19 22-160,-19-22-257,0 21-384,0-21-256,-20-19-480,19 0-1378,-19 0-3939</inkml:trace>
  <inkml:trace contextRef="#ctx0" brushRef="#br1" timeOffset="144722.27">18858 6299 12972,'-20'0'288,"20"0"993,0 0 225,0 0-866,20-20-351,-1 1-1,-19-2 96,20 1-63,-20-20-257,20 21-96,-20-21 64,0 20-321,0 0-191,0 0 192,-20 20 288,20-20 64,0 20-64,0 0-257,20 20 257,0-20 161,1 20-33,17-20-96,3 0-32,-3 20-32,-17-20-289,19 0-447,-20 0-994,-20 20-2498</inkml:trace>
  <inkml:trace contextRef="#ctx0" brushRef="#br1" timeOffset="145227.29">20288 6100 12043,'0'0'1185,"0"20"-961,0-20 1538,18 20-993,3 0-417,-1-1-224,20 2-96,-21 18-32,21-18-288,-20-2-577,0 21-672,-1-40-129,1 19-1537,-20 2-4484</inkml:trace>
  <inkml:trace contextRef="#ctx0" brushRef="#br1" timeOffset="145537.31">20268 6260 12011,'0'0'256,"0"0"385,0 0 1505,0 0-1089,0 0-385,0 0-127,0-21-193,0 1-96,0-20-95,0 21-33,0-1-32,-21-20-64,21 20-96,-20 0 0,20 0 96,0 1 64,0 19-64,0 0 64,0 0 0,20 0-64,-20 0 160,41 0-32,-23 19-192,3-19 64,19 0-256,-20 20-544,-1-20-898,1 0-2498</inkml:trace>
  <inkml:trace contextRef="#ctx0" brushRef="#br1" timeOffset="146130.34">21478 6060 128,'21'0'13484,"-21"0"-13388,0 0 1442,18 0-97,2 20-832,-20 0-257,20-20 129,21 20-33,-23 0-160,23 0-63,-1-1-225,-1 2-32,-19-2-193,20-19-223,-21 0-321,1 20-544,-20-20-1249,0 0-1795</inkml:trace>
  <inkml:trace contextRef="#ctx0" brushRef="#br1" timeOffset="146489.37">21537 6260 12075,'0'19'2434,"0"-19"-2626,0 0 1313,0 0 545,0 0-1154,0 0-95,0-19 63,0 19-320,0-21-160,0 1 64,-20-20-32,2 21 32,-3-1-64,21-20 257,-20 20-129,20-20 256,0 21-352,0-1 513,0 20-449,20-20 0,1 20 0,-3 0-96,22 0 0,-19 0 0,17 0 32,3 20-64,-1-20 32,-21 0-96,21 0-160,-20 20-417,0-20-544,-20 0-961,0 0-2627</inkml:trace>
  <inkml:trace contextRef="#ctx0" brushRef="#br1" timeOffset="148040.46">18500 5941 4900,'-20'0'1762,"20"0"-545,0 0-416,-20-20-225,20 20-319,0 0-1,-19 0 512,19 0-63,0-19-513,-20 19-96,20 0 1,-20 0 31,20 0 160,-20 0 96,0 0 97,1 0 95,-1 0-287,0 0-193,0 0-96,-1 0-64,-17 19 0,-3 1 31,21-20 1,-19 20 32,-1 0 0,20 0 0,-19 19 0,19-19-64,0 0 64,0 0-96,1 0 96,19 20 32,0-21 32,0-19 193,0 21-65,0-2-128,-20 1-32,20 1-32,0-2 0,0-19 0,0 20 0,20-20 32,-20 0-32,19 0-64,-19 0-96,20 0 64,-20 0 0,20 0 96,-20 0-32,0 0 32,0 0 64,0 20 64,0-20 32,0 0-64,20 0 128,-20 19-64,0-19-64,0 21-96,0-21 0,0 20 0,0-20 0,0 19 0,0 1 0,0 0 32,20 0-64,-20 0 32,0 19-160,19-19-64,1 20-288,0-20-129,0 1-64,1-2 161,17 0 63,3 2 353,-3-21 160,3 0 64,-1 0-32,19 0 97,0-21 95,1 2 32,-1 19 32,-18-19-192,18-2-96,-19 1 97,-20 0 191,19 0 192,-19 0 97,-20-19 128,20 19 31,-20-20 1,0 1-96,0-2-257,-20-18-160,20 19 97,-20 1 95,1-1 225,-21 0-321,20 20-160,-19 0-160,19 0 64,-21 0-256,21 20 64,0-19-384,2 19-449,-3 0-1409,21 0-3524</inkml:trace>
  <inkml:trace contextRef="#ctx0" brushRef="#br1" timeOffset="149043.51">19970 6040 5637,'-20'-19'833,"0"-1"1473,-21 20-673,3 0-480,-3 0 65,-18 0-482,19 0-576,-19 0-63,19 0 63,1 20-128,19-20-64,0 0 0,20 19 0,0-19-32,0 20 64,0-20 96,20 20 160,-20-20-32,20 20-192,-20 0 32,19 0-64,-19 0-32,0 20 0,20-21 0,-20 22-32,-20-2 0,20 0 32,0-18-96,0 18 0,-19 1 192,19-20 0,0 0 64,-20 0 192,20-1-96,0-19-127,0 20-1,20-20-32,-1 20 32,1 0-96,0-20-64,20 20-32,-1 1-32,1-21-193,-1 19 1,22 0-225,-3-19-287,3 0 63,-2 0 320,-19 0 353,-1 0 96,21 0 32,-41-19 65,21 19 319,-20-19 225,-20-2 159,21-19 578,-21 20-321,-21-19-193,21-1-191,-20 0-321,20-19-127,-20 19-33,20-19-192,-20-1 160,20 20 288,-19 20 65,-1-20-193,20 20-224,0 20-128,-20-20-352,20 20-1122,20 0-1569,0 0-2434</inkml:trace>
  <inkml:trace contextRef="#ctx0" brushRef="#br1" timeOffset="149995.57">21201 6001 5381,'19'0'64,"1"-20"1729,-20 20 642,20 0-1026,-20 0 513,0 0 320,0 0-737,-20 0-1184,0 0-385,-19 20-225,-2-20-223,-17 20-33,17-1 257,-18-19 160,-1 20 128,21-20 0,-1 0 0,-1 20 0,23-20 64,-2 0-128,20 20 64,0-20-32,0 20 128,0 0-32,20 0-64,-20-1-64,18 21-32,-18-20 96,0 20-32,0-20 32,0 19-32,-18 2 32,18-2 0,0 1 0,-20 0 0,20-21 0,0 21 32,0 0 0,0-19 0,0-2-32,0 0-32,0-19 128,20 21 0,-2-21-64,3 19-128,-1-19 64,0 0-192,19 0-225,1 21 1,0-21-129,19 0-223,-18 0-321,-3 0 32,3 0 448,-1 0 513,-1 0 128,1 0 32,-20 0 352,-1 0 609,1-21 224,0 21 97,0 0-322,0-19-287,-1-2-96,-19 21-193,20-19 161,-20-21 320,0 20-385,0-20 65,0-19-193,-20-1-96,1 1-224,-1-1 225,0 0-161,0 0-64,0 21-64,1-1-32,-1 20-225,0 20-992,0 0-2755</inkml:trace>
  <inkml:trace contextRef="#ctx0" brushRef="#br1" timeOffset="153984.79">5358 5623 11018,'-39'0'897,"39"0"480,0 0-928,0 0-482,19 20 706,21 0 288,21-20-64,-2 21-353,20-2-159,20 1-161,20 19-32,1-18 128,18 18-31,1-19-161,1 20-64,-2-20-64,1-1-32,-20 1-64,-19 0-32,-21 0-65,-20-20-63,-19 20 0,0-20 0,-40 0-289,0 0-127,-20 0-257,0 0-2402,-20 0-3716</inkml:trace>
  <inkml:trace contextRef="#ctx0" brushRef="#br1" timeOffset="154517.81">5319 5762 6662,'0'21'769,"-20"-21"-97,20 20 930,0-20-1,0 0-95,0 19-513,0-19-257,0 0-31,0 0-225,-20 0 225,20 0-224,-20 0-225,20-19-32,-20-1-64,1-1-64,-21-18 160,20 0-127,-1 18-97,-17-19 32,17 1-96,-19 19 256,22 0 481,-3 0-385,1 0 224,20 20-63,0 0-321,0 0-32,41 0-32,-3 0 0,41 0-64,2 0-32,18 0 0,-20-20-96,21 20-128,-21 0-449,0 0-63,-19 0-225,-21 0-545,-19 0-1729,0 0-8872</inkml:trace>
  <inkml:trace contextRef="#ctx0" brushRef="#br1" timeOffset="161525.23">7383 10055 4932,'-19'0'609,"19"0"-705,0 0 160,0 0 769,0 0 672,0 0-96,0 0-896,19 0-129,1 19 65,-20-19 159,20 0-95,0 0-97,19 0-32,-19 0 33,20 0-257,-1 0-64,22 0-64,-2 0 32,1-19-64,19 19 0,-20 0 32,22 0 0,-22 0 128,20 0-64,0 0 129,20 0-97,-19 0-32,0 0-64,19 19-32,-20-19 32,20 0 0,20 0 0,-19 20-32,-1-20 32,20 0 0,-20 21 64,21-21 0,-21 19-64,0-19-64,21 20 64,-21-20 0,19 0-32,1 0 0,21 20 32,-21-20-32,0 0 0,19 0 0,2-20 32,-21 20-32,19 0 64,2 0-32,-1 0-32,-1-20 0,2 20 0,18 0 32,-19-19-32,20 19 0,0 0 0,-1-21-32,-18 21 32,18 0 0,2-20 64,-22 20-64,21 0 0,0 0 0,-20 0 0,19 0 32,-18 0-64,-1 0 32,-1 0 0,2 0-32,-2 0 32,1-19 32,-19 19 0,-1 0 65,-40-20 287,0 20-288,-18 0-96,-23 0-673,-17 0-2626</inkml:trace>
  <inkml:trace contextRef="#ctx0" brushRef="#br1" timeOffset="186031.64">18520 6974 3651,'21'0'5093,"-21"0"-4068,0 0 993,0 0 160,0 0-1185,0 0-64,0 20 63,0 0-255,18 0-128,-18 20-97,0 0-31,20 0-161,-20-1-160,0 21-64,0-21-96,0 1 32,20 0-64,-20-21-192,0 1-288,0 0-129,21 0-256,-21-20-704,0 0-930,0 0-1377</inkml:trace>
  <inkml:trace contextRef="#ctx0" brushRef="#br1" timeOffset="186413.66">18381 7332 4772,'0'0'5573,"0"0"-5188,0 0 1312,0 0-63,0 0-609,0 0-289,0 0-63,0-20-224,0 20-225,20-20-32,-20-19-96,0 19-32,20-20-32,-20 20-32,20-20 0,-1 0-32,-19 21 64,20-21-32,-20 20-32,20 0-192,0 20 512,-20-20-256,21 20 64,-21 0-288,18 0 544,-18 20-352,20-20 32,0 20-320,1 0 544,-1-20-224,19 20-32,-19 0-32,0-1-576,0-19-801,0 0-1538,-20 0-5830</inkml:trace>
  <inkml:trace contextRef="#ctx0" brushRef="#br1" timeOffset="187971.75">16913 6836 4804,'0'-20'128,"0"20"1890,0 0 96,0 0-833,0 0 33,0-20 223,0 20-512,0 20-705,0-20 257,0 20 288,0-1-129,0 21-191,0 0-257,0-1 0,0 1-95,20 0-161,-20-1 32,0 1-96,18 0-257,-18-20-159,0 0-417,21-20-512,-21 0-1250,0 0-3587</inkml:trace>
  <inkml:trace contextRef="#ctx0" brushRef="#br1" timeOffset="188347.77">16753 7034 10826,'-20'0'897,"20"0"-993,0 0 1569,0 0 192,0 0-1088,0 0-161,0 0-191,20-20-161,-20 0-64,20 0-192,-20-19 127,20 19 65,-20-20 0,20 1-32,-20 19 96,19 0 161,-19 0-65,20 0 32,-20 0 32,20 20 225,1-19-129,-1 19-192,0 0 64,-20 19 0,18 1-127,3 0 31,-1-20-32,0 20-64,19 0-417,-19-20-800,0 20-1570,0-20-7334</inkml:trace>
  <inkml:trace contextRef="#ctx0" brushRef="#br1" timeOffset="212674.16">1090 8386 160,'0'-21'288,"20"1"673,-20 20 801,0 0 31,20-19-832,-20 19-416,0 0 223,0-20 482,0 20 319,0 0-32,20 0-95,-20 0-97,0 0-192,0 0-256,0 0-160,-20 0-257,20 0-31,0-20-257,-20 20-64,20 0 32,-20 0-96,20 0-224,-20 0 0,1 0-96,-1 0 31,-20 0 257,20 0-160,1 0 32,-1 0 64,0 20 32,-1-20 0,1 0 0,20 0-32,-18 0 0,18 0-64,0 0-96,0 20 192,0-20 0,0 19 0,0-19 0,0 41 0,0-22 32,0 21-32,0 0 0,0-1 0,0 21 0,0 0 0,0-1 0,0 21 32,0-1-32,0 0 32,-20 1 64,20 20-32,0-21-32,0 20 32,-21-19 0,21-1 96,-20 1-288,20-20 128,0-1 96,-20 1-64,20-20-64,0-1 64,0 1 0,0 0 97,20-21 95,-20 2-64,20-2 64,1 1-96,-1-20 0,18 20 33,3-20-129,-2 20-417,-19-20-255,20 0-802,-1 0-4131</inkml:trace>
  <inkml:trace contextRef="#ctx0" brushRef="#br1" timeOffset="-194558.3">1308 11684 11915,'-38'40'-192,"38"-20"224,0-20 128,0 0 1313,0 0 385,0 0-801,0-20-288,18 20-321,-18-20-128,20-20-127,1 1-1,-1-1-160,0 0 96,19-19-128,1-2 32,-1 2 0,1-40-64,0 20 32,19-1 32,-18-19-64,18 19 96,-1 0-64,-17 1 64,-21 20-32,19-1-32,-19 20-128,0 0-192,0 1-225,-20 18-31,20-18-97,-20 19-256,0-20-608,19 21-1378,-19-2-5477</inkml:trace>
  <inkml:trace contextRef="#ctx0" brushRef="#br1" timeOffset="-194256.28">1626 10432 13773,'-20'40'0,"0"-40"-321,20 0 385,20-20 96,20 0 353,-1 0-65,22-20-223,-2 1-129,20-1 0,1 0-96,-21 1 0,2-1 0,-23 20-128,-17 20-33,-1 20 129,0-1 129,-20 2 159,18 18 32,-18 1-32,21 20-96,-1-20-160,0 19 0,0-19-832,-1 19-1475,21-18-928</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2:02:19.48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375 2563 9545,'-20'0'3235,"1"20"-3396,-1-20 354,20 0 960,0 0-385,20 0-415,-20 0 159,19 0-31,1 0-97,20 0-224,-19 0-32,17 0-64,3 0 0,-1 0 1,-1 0-33,-19 0 0,20 0-64,-21 0-65,1 0-287,-20 0-64,20 0-161,-20 0-64,0 0-448,0 0-2466,0 0-4068</inkml:trace>
  <inkml:trace contextRef="#ctx0" brushRef="#br0" timeOffset="368.02">634 2444 1249,'-20'0'9833,"0"0"-10089,20 0 448,0 0 1313,0 0-768,0 0-321,0 0 225,20 0 0,0 0-225,19 0-128,-19 20-128,0-20-95,20 19-33,-21 1 0,1-20 0,21 20-32,-21-20 64,-2 20 0,2-20-64,1 0 0,-1 20-32,-20-20 32,0 0 96,0 20 96,0-20-32,0 19 32,-20-19 193,-1 20 31,1 1 97,20-2-193,-18 1-288,-2-20-192,-1 20-481,1-1-544,0 2-352,20-1-1058,-19 0-5541</inkml:trace>
  <inkml:trace contextRef="#ctx0" brushRef="#br0" timeOffset="9519.54">355 3577 10313,'-39'0'4132,"39"19"-4132,-20-19 320,20 0 1666,0 0-704,0 0-994,-20 0-64,20 0 96,20 0-127,-20 0-1,20 0 0,19 0 0,-19 0-96,20 0 64,19 0 0,-18 0-192,18 0 97,-19 0-33,0 0-129,-1 0-95,-19 0-192,0 0-289,0 0-544,-1 0-384,1 0-1346</inkml:trace>
  <inkml:trace contextRef="#ctx0" brushRef="#br0" timeOffset="9929.56">693 3417 12043,'0'20'-320,"0"-20"320,20 0 256,-20 0 224,20 0-31,-20 0-225,20 20 32,-1-20 161,1 20-129,0-20-192,1 20 0,-1-20-96,-2 20 64,2-1-32,1-19 0,-1 20 128,0-20 321,-1 21 31,-19-21-95,0 0 31,0 19 33,0-19-33,0 20 32,0-20 1,0 20-129,0-20-64,-19 19-95,-1-19 31,20 21-160,-20-21-64,-1 20-96,1-1 160,2-19-320,-2 20-161,-1 0-63,1 0-65,0 0-255,1-20-354,-1 20-1152</inkml:trace>
  <inkml:trace contextRef="#ctx0" brushRef="#br0" timeOffset="13334.76">21021 3994 6918,'0'0'481,"-20"0"31,20 0 2403,0 0-1057,0 0-769,0 0 0,0 0-289,0 0-287,0 0-65,0 0 97,0 0-33,0 0-127,0 0 31,20 0 161,0 0-225,21 0-128,17 0-32,-17 0-192,18 0 64,1-20 32,19 20-32,0 0 65,0 0-1,0 0-64,-18 0-64,18 0-96,-39 0-289,-21 0-351,1 0-578,-20 20-2049,-20-20-5445</inkml:trace>
  <inkml:trace contextRef="#ctx0" brushRef="#br0" timeOffset="15394.88">15880 4113 5317,'-20'0'928,"20"0"258,-20 0 1953,20 0-1282,-20 0-832,20 0-96,0 0-64,0 0-192,0 0-385,0 0-192,20 0 0,-20 0 32,20 0-64,0 0-32,0 0 96,19 0 0,22 0-31,-3-20 63,3 20 96,-2 0-64,0 0-96,21 0-64,-1 0 0,0 0-32,21-20 96,-1 20-192,0 0 192,41 0-128,-21 0 128,-1-19-64,1 19-32,-20 0 33,21 19 63,-21-19-96,0 0 64,1 0-96,-1 0-32,0 0-65,-20 0-63,2 0 160,-2 0-32,-20 0 64,1 0-32,-21 0 64,-19 0 0,0 0 64,-20 0-416,-20 0-1666,0-19-4740</inkml:trace>
  <inkml:trace contextRef="#ctx0" brushRef="#br0" timeOffset="23006.31">256 4609 12043,'-19'21'320,"-1"-2"-1217,20-19 1602,0 0 800,0 0-1248,20 0-97,-1 0-64,1-19 192,20 19 0,-1 0-127,1 0-1,1-21 96,-3 21 32,3 0-128,-1 0-31,-1 0-65,-19 0 160,20 0-128,-21 0 0,1 0-64,0 0 32,0 0-32,-20 0-64,0 0-160,0 0-192,0 0-513,0 0-1313,0 0-2627</inkml:trace>
  <inkml:trace contextRef="#ctx0" brushRef="#br0" timeOffset="23395.33">614 4490 9416,'0'0'865,"0"0"-993,0-19 1505,0 19 97,0 0-802,0 19-95,20-19-32,0 0-161,-1 0-160,1 0 0,20 0-128,-20 20 0,-1-20 1,21 0-65,-19 0 0,-1 20 32,-2-20-128,2 0 128,-20 20 0,21-20 32,-21 0 0,0 20 192,0-20 193,0 0-65,0 20-192,-21-20 97,21 19-129,-20-19-160,2 21 32,-2-2-320,-1-19 512,1 20-1025,20 0-928,-20-1-3012</inkml:trace>
  <inkml:trace contextRef="#ctx0" brushRef="#br0" timeOffset="25127.43">16992 5027 2530,'-20'0'1441,"20"0"1794,0 20-448,-21-20-833,21 0-289,0 0-287,0 0-257,0 0-96,0 0-128,0 0-257,0 0-255,0 0-193,0 0-96,21 0 0,-1 0-160,0 0 224,19 0-224,21 0 32,-1 0 96,1-20-128,20 20 160,-1 0-96,20 0-224,0 0-32,0 0-33,1-20 97,19 20-96,0-20 128,-20 20-33,1-19 97,-1 19 96,-40 0 0,-19 0-96,-1 0 96,-19 0-192,-20 0-192,0 0-385,0 0 192,-20 19-1216,1-19-4037</inkml:trace>
  <inkml:trace contextRef="#ctx0" brushRef="#br0" timeOffset="29238.67">316 5623 2530,'-40'0'1313,"20"20"-64,20-20 1474,0 0-289,-19 0-768,19 0-385,0 0-128,0 0-288,0 0-257,0 0-223,0 0 95,19 0-63,-19 0-161,0 0-64,20 0-224,0 0 96,0 0-32,19 0-32,1 0 0,1 20 0,-3-20-32,3 0-64,-21 0-64,19-20-64,1 20-97,-20 0 1,0 0-192,-1-20-353,-19 20-609,20 0-2465</inkml:trace>
  <inkml:trace contextRef="#ctx0" brushRef="#br0" timeOffset="29618.69">614 5504 12523,'-20'-20'-96,"0"20"64,20 0 256,-19-20 930,19 20-290,0 0-736,0 0-128,0 0 353,0 0-33,19 0-128,1 0-96,0 0 0,0 0-31,19 20-65,1-20 0,-20 0-65,19 0-31,1 20 0,1-20 32,-23 20 32,2-20 0,-20 20 0,21-20 32,-21 20 32,0-20 0,0 20 32,0-1-32,0-19 32,-21 20-32,21 0 64,-20 0-63,2 1-33,-2-2 0,-21 1-225,21-1-1216,1 1-1922,-21 21-4741</inkml:trace>
  <inkml:trace contextRef="#ctx0" brushRef="#br0" timeOffset="34078.94">20406 6319 1345,'-19'0'2434,"19"0"-64,0 0-800,0 0-353,0 0 320,0 0-287,0 0-193,0 0-129,0 0 1,19 0-192,-19 0-192,20 0-97,-20 0-128,20 0 1,20 0-129,-1 0-64,21 0-96,-1 0 32,0 0-96,22-20 64,-22 20-64,20 0 0,0 0 32,2 0-64,18 0-128,-20 0-33,0 0-63,20 0 128,0-20 128,1 20 32,-1 0 0,-20 0 0,22 0 32,-22 0-32,0 0 32,0 0-64,0 20 0,1-20 32,0 0-96,-1 20-385,20-20 33,-20 19 224,20-19 256,0 0 192,-18 0 128,-22 0-63,0 0-161,-39 0-128,0 0-128,0 0-737,-20 0-1633,0 0-6055</inkml:trace>
  <inkml:trace contextRef="#ctx0" brushRef="#br1" timeOffset="58049.32">336 6855 8071,'0'20'833,"0"-20"-224,0 0 1953,0 0-672,0 0-705,0-20-288,19 20-193,-19 0 1,20 0-128,0 0-225,0 0-160,1 0-64,17 0 128,3 0-159,-1 0-65,-21 0 96,21 0-64,0 0-160,-21-19 96,1 19-449,0 0 193,0 0-577,-20 0 64,20 0-63,-20 0-450,0-20-383,-20 20-1698</inkml:trace>
  <inkml:trace contextRef="#ctx0" brushRef="#br1" timeOffset="58460.34">614 6717 7591,'0'-21'1089,"0"21"192,0-19 897,0 19-641,0 0-1056,0 0 192,0 0-289,20 19 32,-20-19 1,20 21-161,-1-21-128,1 0-32,20 19-32,-20-19 32,19 0-64,-19 20 0,21-20-32,-23 0 32,2 20-32,1 0-32,-21-20 64,20 20-32,-20-20 0,20 20-32,-20-1 32,0-19 0,0 20 128,0 0-95,0-20 159,-20 20 160,20-20 0,0 20 161,-20-20-65,20 20-31,-21-20-321,1 19-64,20-19-96,-18 20-160,-2-20-385,20 20-192,-21 0-832,1 0-1763</inkml:trace>
  <inkml:trace contextRef="#ctx0" brushRef="#br1" timeOffset="72437.14">276 6915 640,'-20'0'2050,"20"0"384,-19-20-704,19 20-673,0 0 0,-20 0 64,20 0-96,-20 0-96,20 0-64,-20 0-161,20 0-223,-20 0-33,20 0-63,0 0-129,0 0-64,0 0 160,0 0 33,20 0-97,0 0-96,0 0-96,39 0-32,-19 0-32,39-20 0,-18 20 32,18 0-31,-20 0-1,20 0-64,-19 0 64,-1 0-32,-18 0 32,-3 0-32,-18 0 0,1 0 0,-1-20 64,-20 20-64,20 0-128,-20 0-225,0-19-63,0 19-321,0 0-1057,-20 0-2273</inkml:trace>
  <inkml:trace contextRef="#ctx0" brushRef="#br1" timeOffset="72934.17">713 6656 5252,'-59'0'449,"39"0"736,20 0 1217,-20 0-384,0 0-673,20 0-640,0 21-32,0-21-161,0 19-63,20-19-193,0 21 32,0-21-96,19 19 1,1 1-1,-1-20-32,1 20-64,1-20-64,-3 20 0,3-20 0,-2 0 0,-19 20-96,0-20 32,0 0 32,-20 20 0,0-20 64,0 0-32,0 19 64,-20-19-32,0 20 64,0 0 33,1-20-65,-1 20-64,0 0-32,-1 19 160,1-19-128,2 0 0,-23 20-32,21-20-32,0-1 0,1 2-256,19-2-673,-20 2-1314,20-2-4451</inkml:trace>
  <inkml:trace contextRef="#ctx0" brushRef="#br1" timeOffset="76149.35">8654 6557 12587,'0'0'1506,"-20"-20"-33,20 20-63,0 0-129,0 0-320,20 20 96,0 0-257,19 0-447,1 20-65,19-21-32,2 21-128,-23-19 1,23 18-129,-22-19-32,21 0-161,-21 0-63,-19 0-256,0-20-225,0 19-320,-20-19-352,0 0-225,0 0-1569</inkml:trace>
  <inkml:trace contextRef="#ctx0" brushRef="#br1" timeOffset="76352.36">8992 6517 13741,'0'0'640,"0"0"-576,-20 20 160,-20 0 33,19 20 255,3 0-320,-23 0-192,21 0-128,20-1-160,-20 1-96,20-20-770,0-20-2177,0 20-6182</inkml:trace>
  <inkml:trace contextRef="#ctx0" brushRef="#br1" timeOffset="76611.38">9130 6219 13773,'0'20'416,"-20"1"-384,20 18 224,0-19 225,0-1 95,0 22-448,0-22-160,20 21-448,0-20-353,0 0-128,0-20-448,-1 0-2082,1 0-3492</inkml:trace>
  <inkml:trace contextRef="#ctx0" brushRef="#br1" timeOffset="76762.39">9290 6319 10025,'0'0'1281,"0"19"-384,0 2 512,0-1-864,0-1-321,0 1-160,18 0-352,2-20-929,1 20-1250,-1-20-3298</inkml:trace>
  <inkml:trace contextRef="#ctx0" brushRef="#br1" timeOffset="76979.39">9407 6179 12523,'0'0'481,"21"0"416,-21 0 832,20 21-672,0-2-416,0 22-545,-20-2-64,20-19-512,-20 20-577,19-1-385,-19-19-1184,0 0-4677</inkml:trace>
  <inkml:trace contextRef="#ctx0" brushRef="#br1" timeOffset="77210.39">9666 6776 14477,'-20'40'673,"0"-1"-1058,1-19 257,-1 20 160,0-20 0,0 0-544,0-1-2851</inkml:trace>
  <inkml:trace contextRef="#ctx0" brushRef="#br1" timeOffset="77844.45">9984 6557 8423,'-20'0'1922,"20"0"-1633,0 0 1889,0 20-609,-20-20-416,20 20-288,0 1-481,0-2-95,0 21-193,20-21-96,0 2-192,0-2-129,19-19 1,-19 0 256,21 0 96,-23 0 64,2-19 64,0-2 289,-20 2-225,21-21 64,-21 21-128,0 19 32,0-21-128,0 21-31,0 0-386,0 21 225,0-2 160,0 21 0,20 0 0,-2-1 64,-18 1-64,21 0-64,-1-1 160,-20-19-128,0 0 161,-20 0 415,20 0 225,-21-20-129,-17 0-319,17 0-289,1 0-320,-18-20-577,17 0-288,-19 0-192,20 0-673,20 0-3107</inkml:trace>
  <inkml:trace contextRef="#ctx0" brushRef="#br1" timeOffset="78126.45">10262 6260 9833,'0'-21'3011,"0"21"-1922,0 0 192,0 21-64,0-2-384,0 21-417,0-21-160,0 22-127,0-22-129,0 21-96,0-20-321,20 0-640,0 0-448,-1-20-898,1 0-4579</inkml:trace>
  <inkml:trace contextRef="#ctx0" brushRef="#br1" timeOffset="78277.47">10401 6319 11947,'0'0'1601,"0"0"-576,0 0 449,0 0-834,0 19-351,0-19-225,0 21-641,20-1-672,-20-20-1314,0 19-5476</inkml:trace>
  <inkml:trace contextRef="#ctx0" brushRef="#br1" timeOffset="78486.48">10521 6219 10826,'18'0'801,"2"0"1280,1 41-479,-1-22 288,-20 21-513,20-21-512,-20 22-577,18-2-224,-18-19 32,0 20 0,-18-20-224,18-1-608,-20 1-770,0-20-1248,-1 20-9386</inkml:trace>
  <inkml:trace contextRef="#ctx0" brushRef="#br1" timeOffset="79258.53">8435 6398 11370,'0'-19'1153,"0"19"-736,-20 0 736,20 0-448,-20 19-289,1 21 96,-1 0-63,20 19 127,-20 1 225,0 20-160,20-1-353,20 1-256,0-21-544,19-19-610,22 19-255,-3-39-673,22 20-5573</inkml:trace>
  <inkml:trace contextRef="#ctx0" brushRef="#br1" timeOffset="79756.56">10818 6260 6854,'0'0'4100,"0"0"-4068,0 0 1473,0 19 321,19 1-449,1 0-159,0 20-322,0-1-159,19 1-160,1 20-129,-19-1-128,17 2-95,-18-2-33,-20-19-128,21 19 32,-21-19 0,-21-20-288,1 19-225,2 1-736,-23-20-897,1 0-2402</inkml:trace>
  <inkml:trace contextRef="#ctx0" brushRef="#br1" timeOffset="81991.68">8852 7233 11242,'0'0'897,"0"0"-577,0 0 737,0 0 192,0 0-31,0 0-674,0 0-384,0 0 32,21 0-95,-1 0 159,19 0-64,1 0-128,19 0 0,1 0 0,-1-20-32,20 20 0,20 0-32,1 0-32,19-20 32,0 20 0,21 0-32,-2-20-32,22 20 128,-22-19-64,-19 19 385,-20 0-65,-20 0-64,2 0-256,-42 0 0,-19 0 32,-20 0-64,20 0-64,-20 0-32,-20 0-192,20 0-449,-41 0-608,23 0-1794</inkml:trace>
  <inkml:trace contextRef="#ctx0" brushRef="#br1" timeOffset="83657.78">12783 6618 11883,'0'0'1313,"-21"-21"-352,21 21 224,0 0 160,0 0-96,21 21-608,-1-21 160,20 19-289,-1 0-31,21 21-193,-1-19-160,2-2-64,-2 1-96,-19 20-224,19-20-64,-19-20-161,-21 20-448,1-1-160,-20-19-352,0 0-417,0 0-1697</inkml:trace>
  <inkml:trace contextRef="#ctx0" brushRef="#br1" timeOffset="83890.79">13121 6537 64,'0'-20'13612,"-21"20"-13515,21 20-1,-20-20 64,2 40 256,-23-20 289,21 20-385,0 19-192,1-19-128,-1 0 32,20 0-128,0-20-448,0 19-577,0-19-1057,0-20-3460</inkml:trace>
  <inkml:trace contextRef="#ctx0" brushRef="#br1" timeOffset="84285.82">13279 6239 1281,'20'-39'2370,"-20"18"1538,0 21-865,0-19-641,0 19-641,0 0-639,0 0-418,-20 0-416,20 19 33,0 2 63,0-2-32,0 1-63,0 20-193,0-20-32,0 19-96,20-18 0,-20-1-256,20-1-449,0 1-160,0-20-288,-1 0-961,1 0-3267</inkml:trace>
  <inkml:trace contextRef="#ctx0" brushRef="#br1" timeOffset="84538.83">13418 6239 7975,'20'0'801,"-20"0"-321,21 0 866,-21 0-706,18 0 161,-18 21-321,20-2-352,-20 21-63,0-21 127,-20 2 192,20-21 65,0 20 31,-18-20-64,18 19-255,0-19-129,18 0 32,2 0-289,0 0-671,1 0-1250,-1 0-4261</inkml:trace>
  <inkml:trace contextRef="#ctx0" brushRef="#br1" timeOffset="84761.84">13596 6160 13516,'21'0'-320,"-1"0"512,0 19 161,19 2 159,-19-2-256,0 22-224,0-22-32,0 1 0,-20 19-32,0-18-32,0-1 32,0-1-512,-20 1-321,0-20-1441,0 20-8391</inkml:trace>
  <inkml:trace contextRef="#ctx0" brushRef="#br1" timeOffset="84993.86">13835 6696 13965,'-20'21'512,"20"-2"-416,0 1 385,-20 0-289,1 0 32,-1 20-160,0-21-64,20 1-192,-20 0-673,20-20-2018,-20 0-8199</inkml:trace>
  <inkml:trace contextRef="#ctx0" brushRef="#br1" timeOffset="85453.88">14093 6597 13164,'0'-20'352,"0"20"-576,-19 20 416,19 1 32,0-2 289,0 21-353,0-21-160,19 2-160,1-2-96,0-19 96,20 20 128,-21-20 0,1 0 64,0-20 64,0 1 128,0-2 64,-1 2-192,-19-2-128,20 21 0,-20-19-256,0 19-225,0 0 65,20 19 384,-20 2 160,0-2-32,21 21 64,-21 0 96,0 0-95,20-20 191,-20 19-192,0-19 128,0 0 289,-20 0 255,20-20 161,-21 20-96,1-20-224,0 0-513,1-20-512,-21 0-257,20 20-768,-19-40-1154,-1 20-5124</inkml:trace>
  <inkml:trace contextRef="#ctx0" brushRef="#br1" timeOffset="85735.9">14331 6200 9160,'21'0'96,"-21"0"128,0 0 1282,0 0-289,-21 19 128,21 22-352,0-2-160,0 0-96,0-18-353,0 18-288,21 1-64,-21-20-128,20-20-288,-2 20-225,2-20-640,1 0-1185,-21-20-5702</inkml:trace>
  <inkml:trace contextRef="#ctx0" brushRef="#br1" timeOffset="85981.9">14451 6260 9256,'40'0'2531,"-21"0"-2467,1 0 1121,0 0-480,0 0-1,-20 19-480,0 1-224,0 0 0,0-1 32,-20-19 225,0 21 223,0-1-160,20-20-159,0 19-97,0-19-96,0 0 64,20 0-96,-20 0-225,20 0-415,0 0-1314,0 0-4260</inkml:trace>
  <inkml:trace contextRef="#ctx0" brushRef="#br1" timeOffset="86175.92">14669 6179 10954,'20'0'544,"-1"21"1058,1-2-417,0 1-160,1 20-416,-21-20-449,0 19-128,0-18-96,0 18-481,0-19-1088,-21 0-1987</inkml:trace>
  <inkml:trace contextRef="#ctx0" brushRef="#br1" timeOffset="86694.95">12545 6299 12908,'-20'0'288,"20"0"-288,-20 0-64,20 20 256,-20 40 577,20-21 160,0 41-545,0-1-288,20 0-64,0-18-128,19 18-192,21-20-449,-1-19-1153,20 0-2434</inkml:trace>
  <inkml:trace contextRef="#ctx0" brushRef="#br1" timeOffset="87170.98">14907 6200 288,'0'0'12331,"0"0"-12651,20 19 576,-20 1 545,20 1 320,0 18 32,0-19-384,19 20-224,-19 19 191,20-19 129,-21 19-256,1-19-385,0 21 0,-20-23-288,0 2 128,-20-19-416,-19 18-417,19-19-448,-40 20-1217,21-20-4485</inkml:trace>
  <inkml:trace contextRef="#ctx0" brushRef="#br1" timeOffset="87856.02">13001 7233 10473,'-59'-20'1442,"39"20"-1218,0 0 545,0 0 576,20 0 353,0 0-673,0 0-737,20 20 160,20-20 129,39 0-225,0 0-224,41 0-96,19 0 64,19 0 65,21-20-193,1 0 256,18 0-64,0 20 128,-19-19-128,-1 19 161,-38 0-321,-41 0 64,-20 0-417,-39 0-479,-21 0-386,-19 0-832,-19 19-1889</inkml:trace>
  <inkml:trace contextRef="#ctx0" brushRef="#br1" timeOffset="88571.06">15662 6836 13004,'0'0'865,"0"0"-833,0 19 640,0-19 385,0 20-64,-21-20-865,1 20-96,2 0-224,18 0-480,-21 0-385,1-20-1218,20 19-3522</inkml:trace>
  <inkml:trace contextRef="#ctx0" brushRef="#br1" timeOffset="88743.07">16079 6836 12940,'40'0'2594,"-40"0"-3170,0 0 319,0 0-63,0 0-481,0 19-1409,0-19-5829</inkml:trace>
  <inkml:trace contextRef="#ctx0" brushRef="#br1" timeOffset="88880.08">16336 6836 11402,'20'0'1089,"-20"0"-1857,0 0-1,0 0-2210,20 0-64</inkml:trace>
  <inkml:trace contextRef="#ctx0" brushRef="#br1" timeOffset="88988.08">16555 6836 6630,'20'0'-1345,"-20"0"127,0-20-2337</inkml:trace>
  <inkml:trace contextRef="#ctx0" brushRef="#br1" timeOffset="89140.09">16793 6816 14125,'20'0'1986,"-20"0"-1858,19 0 320,-19 0-63,0-20-1058,20 20-1601,-20 0-9001</inkml:trace>
  <inkml:trace contextRef="#ctx0" brushRef="#br1" timeOffset="89256.1">17071 6836 12267,'20'0'-6822</inkml:trace>
  <inkml:trace contextRef="#ctx0" brushRef="#br1" timeOffset="89824.13">17826 6359 8744,'0'-21'1217,"0"21"-512,-20 0 256,0 0-161,-1 0 385,-17 21-320,17 18-384,1 1-193,0 0 96,20 19-95,-20 22-97,20-22-96,0 0 0,20-19-96,0 0-32,21-1-256,-3 1-161,3-20-255,-1-20-770,-1 20-2402</inkml:trace>
  <inkml:trace contextRef="#ctx0" brushRef="#br1" timeOffset="90013.14">17905 6677 15598,'0'19'-96,"20"-19"160,0 21 257,19 18 127,21-19 161,-1 0-481,-18 0-256,18 0-513,-19-1 64,-1 1-319,-19 0-866,0-20-2626</inkml:trace>
  <inkml:trace contextRef="#ctx0" brushRef="#br1" timeOffset="90208.15">18261 6656 11050,'-18'-19'2242,"18"38"-2242,-20 2 737,0-2 448,-21 21-96,23 0-513,-23-20-479,21 20-194,20-21-383,0 21-161,0-20-287,0-20-738,0 20-2018,20-20-3843</inkml:trace>
  <inkml:trace contextRef="#ctx0" brushRef="#br1" timeOffset="90489.17">18361 6239 11498,'-19'0'929,"19"21"-769,-20-2 545,20 1-128,-20 19-1,20 2-223,20-2-321,-20-19-97,20 20-287,-1-20-128,1-1-257,-20 1-576,20-20-1090,0 0-1248,-20 0-1794</inkml:trace>
  <inkml:trace contextRef="#ctx0" brushRef="#br1" timeOffset="90922.2">18480 6359 1249,'0'20'9929,"0"-1"-9801,0 21 225,0-20 31,-20 0 0,20 0-127,0-20-193,0 0 32,0 0 576,20 0 1,-20-20-609,20 20-96,-20-40-160,20 20-129,-20 0-63,21 1-801,-3-1-352,-18 20 512,20 0 928,-20 0 1026,0 20 385,0-1-578,0 1-191,0 0-321,0 0-160,0 0-64,20-20-96,-20 0-256,0 0 127,21 0 65,-1 0 128,-20 0-96,20-20 128,-20 0 192,0 20 129,19-20 63,-19 20-224,20 0-192,-20 0 96,20 0 224,-20 0 1,0 20-33,0-20-192,0 20-64,0 0-416,0-20-545,20 0-865,-20 0-3171</inkml:trace>
  <inkml:trace contextRef="#ctx0" brushRef="#br1" timeOffset="91124.21">18818 6219 7591,'20'20'6854,"-20"-20"-6758,20 21 417,-1 18 352,1-19-193,0-1-512,0 22-32,-20-2-512,0-19-417,-20 20 65,0-20-353,0-1-737,1 1-2018,-1 0-3587</inkml:trace>
  <inkml:trace contextRef="#ctx0" brushRef="#br1" timeOffset="91340.22">18996 6736 10730,'20'20'3139,"-20"0"-2467,-20 20-31,20-20-225,-20-1-352,2 21 0,-23-20-352,21 0-481,0 0-384,1-1-1793</inkml:trace>
  <inkml:trace contextRef="#ctx0" brushRef="#br1" timeOffset="91831.25">19274 6637 9833,'0'40'3940,"0"-21"-3940,0 2 32,0-2-64,0 1 64,0 0-96,20 0-481,0 0-448,0 0 417,0-20 543,-1 0 130,1-20-1,0 20 32,1-20 384,-1 0-95,-20 20-289,20-20-160,-20 20 32,0 0-32,0 0-257,0 0 257,0 40 32,0-20 0,18 19 0,-18 1-32,21 0-128,-21-1 64,0-19 192,0 20 128,0-20 641,-21-20 32,21 0 32,-38 0-256,18 0-321,-1-20-288,-19 20-64,1-40-128,19 20-417,-20 1-928,21-21-1986</inkml:trace>
  <inkml:trace contextRef="#ctx0" brushRef="#br1" timeOffset="92083.26">19513 6338 13484,'0'-19'577,"0"19"-769,0 0 640,0 19 321,0 2-129,0-1-319,0-1-257,0 21 0,0-20-32,20 20-32,0-21-577,0 1-608,-1 0-352,-19 0-801,20-20-5478</inkml:trace>
  <inkml:trace contextRef="#ctx0" brushRef="#br1" timeOffset="92263.27">19652 6398 11274,'0'20'1506,"0"0"-1506,0 0 32,0 0 0,0 0 32,0-1-321,0 1-864,0-20-864,0 0 287,0 0 801,0 0-1185,20-20-2114</inkml:trace>
  <inkml:trace contextRef="#ctx0" brushRef="#br1" timeOffset="92371.28">19771 6438 6534,'0'0'1345,"0"20"0,0 0-1024,0-20-802,0 20-1249,0-1-1344,0-19-1185</inkml:trace>
  <inkml:trace contextRef="#ctx0" brushRef="#br1" timeOffset="92494.29">19830 6478 4644,'21'0'64,"-1"20"352,-20-20 673,0 0-320,0 19-737,0-19-1697,0 0-1538</inkml:trace>
  <inkml:trace contextRef="#ctx0" brushRef="#br1" timeOffset="92696.3">19930 6379 2402,'20'39'5669,"-20"-19"-5669,0 0 192,0 0 673,20 0 352,-20-1-1249,-20 1-2114,20 0-2402</inkml:trace>
  <inkml:trace contextRef="#ctx0" brushRef="#br1" timeOffset="93005.31">19989 6219 11466,'40'80'161,"0"-41"255,-1 2 801,1 18-256,-1 1-737,-19-1-160,0 21-288,0-21-288,-20 1 255,0 0-95,-20-21-545,0 21-64,0-20 609,1-21 192,-1 1 160,-20 0-1153,1-20-4260</inkml:trace>
  <inkml:trace contextRef="#ctx0" brushRef="#br1" timeOffset="93950.37">19711 6517 1,'0'0'2016,"0"20"-222,0-20-705,0 0-64,-20 20 256,20-20-384,0 0-512,0 0-1,0 0 289,0 0-161,0 0-384,0 0 192,0-20 1,-19 20 95,19-20-160,0 20 1,19-19 127,-19 19-384,0-20-32,20 0 0,0 20 32,0-20 32,-20 20-32,20 0 32,-1-20 256,-19 20 193,20 0 63,-20 20-127,0 0 95,0 0-416,20 0 0,-20-1 0,0 1-96,0 0 0,0 0 0,0-20 64,-20 20 1,20-20 95,0 0 192,0 0-64,-20-20-160,20 20-32,0-20-192,0 20-96,20-20 0,-20 0-96,20 1-1,-20-1 193,21 20 64,-21-20-32,20 20 32,-20 0-32,18 0 96,-18 0 128,20 20-31,-20-20-65,21 20-64,-21-1 32,0 1-32,0-20-32,0 20-32,0 0-97,0 0 1,-21-20-352,21 21-705,0-21-1474,-20 19-3715</inkml:trace>
  <inkml:trace contextRef="#ctx0" brushRef="#br1" timeOffset="94254.39">19871 6279 9737,'18'20'1569,"2"-20"-736,1 20 736,-1 20-415,0-20-482,-1 19-512,1 1-128,0 0-32,-20-1-192,20 1-288,-20 1-193,0-22-96,-20 0 321,20 2 384,-20-2-32,0 2-609,1-21-2114</inkml:trace>
  <inkml:trace contextRef="#ctx0" brushRef="#br1" timeOffset="116833.68">1746 7908 12075,'-20'0'1249,"-1"0"-993,1 0 65,20 0 1600,0 0-255,0 0-1025,0 0-545,0 0 64,0 0 224,0 0-63,20 0-161,1 20 160,19-20-224,-22 0-32,23 0 64,-1 0-192,19 0 64,-19 0 32,-1 0 32,22-20-128,-23 20-512,3 0 191,-21-20-95,0 20-385,-2 0-256,-18-20-96,0 20-449,0 0-1889,-18 0-4132</inkml:trace>
  <inkml:trace contextRef="#ctx0" brushRef="#br1" timeOffset="117159.7">2043 7769 5637,'-20'-20'4100,"0"20"-3267,0 0-257,20 0 1570,-19 0-673,19 0-928,19 0 64,-19 0-225,20 0-192,0 0-64,21 0 0,-3 0 0,23 20-128,-23-20 0,3 20 33,-1 0-1,-1-20 160,1 20-128,-20 0 0,-1-1-64,-19 21 32,0-20 0,0 0 0,-19-20 64,19 20-32,-20-1 32,-20-19 192,20 0-31,-19 21-161,19-21-64,-21 20-224,23-1-705,-2-19-1570,20 20-6181</inkml:trace>
  <inkml:trace contextRef="#ctx0" brushRef="#br1" timeOffset="119307.82">5994 9439 5733,'-21'0'897,"21"0"288,0 0 1570,-20 0-706,20 0-960,0 0-512,20 0-64,-20 0-1,41 0-128,-21 0-95,19 0-97,1 0-32,19 0 32,22 0 0,-2 0-128,20 0 32,20 0-96,-1 0 33,22-21-33,-1 21 32,19-20 32,2 20 224,-2 0 352,0 0-63,2-19-321,-21 19 225,-1 19-257,2-19-96,-21 0 0,-1 20-128,-19 1-32,1-21 96,0 0-192,-21 19 64,0-19-224,-20 0 32,2-19 191,-22 19-191,-19 0-705,-20-21-1089,0 21-6342</inkml:trace>
  <inkml:trace contextRef="#ctx0" brushRef="#br1" timeOffset="123429.05">15244 13055 12427,'0'20'96,"0"-20"-64,0 20 1506,0 0-545,-20-1-737,20 21-160,0-20 32,0 20 32,0-1-96,0 1-32,20 0-64,-20-21-128,0 2-224,0-1-225,21-20-512,-21 0-833,0 0-3843</inkml:trace>
  <inkml:trace contextRef="#ctx0" brushRef="#br1" timeOffset="123722.07">15006 13234 11242,'-19'19'1377,"-1"-19"-1024,20 0 1120,0 0 225,20 0-577,-1-19-673,1-1 65,0 0 31,0-20-287,19 20-225,-19-19 0,-20-1-32,20 20 64,0 0 0,-20 0-224,0 20-33,0 0 97,21 0 192,-21 0 129,18 20-65,2 20-64,0-20-32,1 0-64,19 19-96,-1-19-417,-19 0-768,20 0-897,-21 0-3684</inkml:trace>
  <inkml:trace contextRef="#ctx0" brushRef="#br1" timeOffset="124155.1">15105 13711 16335,'0'19'1025,"0"-19"-1121,0 0 1249,0 0 448,0 20-768,20-20-416,0 21-225,0-2 0,19 1-96,1 0-64,1-1-32,-21-19 0,19 21-288,1-1 32,-20-20-225,-1 0-384,1 19-256,0-19-320,-20 0-481,0 0-1761</inkml:trace>
  <inkml:trace contextRef="#ctx0" brushRef="#br1" timeOffset="124365.11">15404 13711 11306,'0'19'641,"-20"-19"-225,20 20 1442,-20 1-993,0-21-577,-19 19-224,19 21-32,0-21-64,-1 2-32,1-1-448,0-1-513,2 2-1282,18-21-5924</inkml:trace>
  <inkml:trace contextRef="#ctx0" brushRef="#br1" timeOffset="124746.13">15621 13413 9833,'0'0'1697,"0"0"-415,0 0 864,-18 19-801,18 2-576,0-2-289,-21 1 1,1 20-33,20-20-320,-20 20-64,20-21-128,0 1-320,0 0-225,0 0-95,20 0-386,-20-20-511,20 0-1922,1 0-5958</inkml:trace>
  <inkml:trace contextRef="#ctx0" brushRef="#br1" timeOffset="124912.14">15720 13512 11979,'0'20'737,"0"0"-449,0 0 1858,0 0-929,0-1-993,0 1-224,0-20-96,0 20-416,21 0-577,-21-20-1314,0 0-5156</inkml:trace>
  <inkml:trace contextRef="#ctx0" brushRef="#br1" timeOffset="125049.15">15761 13453 13965,'-20'0'288,"20"0"-224,0 0 1089,0 0-1249,0 0-1794,0 0-3651</inkml:trace>
  <inkml:trace contextRef="#ctx0" brushRef="#br1" timeOffset="125267.16">15840 13333 15118,'0'20'192,"0"-1"609,20-19 960,0 21-960,0-1-673,-1-1-64,1 2-64,20 18 0,-40-19-160,21 20-416,-3-20-193,-18 19-384,-18-19-1281,18 0-2403</inkml:trace>
  <inkml:trace contextRef="#ctx0" brushRef="#br1" timeOffset="126903.25">15582 10511 3939,'-20'0'1313,"20"0"385,0 0 256,0 0 96,0-19-288,0 19-545,0 0-673,20 0 225,1 0-225,17 0-255,23 0-225,-2 0-32,0 0 0,21 0-64,38 0 64,-17 0-32,37 0-160,1 0-32,20 0-1,0 0 97,20 0 64,-21-20 64,21 20-32,-20-20 64,19 20 0,-18-20-32,-22 0-32,21 20 0,-39-19 32,-3 19-64,3-21 64,-21 21 0,0-19-32,1 19 0,-20 0 0,-1 0 0,0 0 0,0 0 0,-18 0-32,-2 0 32,0 0 0,-19 0 0,0 0 32,-21 0-64,21 0 64,0 0 0,-21 0-32,1 0 0,0 0-64,1 0-32,-1 0-608,-20 0-1603,0 0-3618</inkml:trace>
  <inkml:trace contextRef="#ctx0" brushRef="#br1" timeOffset="127184.27">19314 10234 9480,'0'0'-224,"20"0"-96,0 0 1537,19 0-320,22 0-641,-23 19-160,23-19-32,-2 20 353,1 0 255,-21 0-95,1-20-65,-20 20-287,-20 0-129,0-20 32,0 19 0,-40 2 0,0-21-32,1 0 0,-1 19 161,1-19-97,19 20-96,0-20-96,0 20-321,20-20-1280,0 20-4037</inkml:trace>
  <inkml:trace contextRef="#ctx0" brushRef="#br1" timeOffset="128105.32">20288 13611 9961,'39'0'3715,"-39"20"-3683,0-20 417,0 0 1120,0 0-864,-21 0-385,3 0 97,-2 0-33,-21 20-352,1-20-96,1 0 96,-21 0-288,-19 0-385,-21 0 65,21 0 287,-40 0 65,0 0-192,-19 0 416,-2 0 192,-18 0-64,-2 0-64,2 0 96,-1 20 193,0-20 63,0 20-192,-20 0-224,21-1 0,-20 1 32,-2 1 0,22-2 0,-2 1-32,2-20 0,19 20-64,21-1-128,-2-19 160,21 0 32,19 21 0,21-21-192,0 0-481,39 0-864,20 0-705,20-21-2947</inkml:trace>
  <inkml:trace contextRef="#ctx0" brushRef="#br1" timeOffset="128451.34">16951 13651 4228,'-38'0'896,"18"20"-351,-41 0 1249,22-20 95,-21 20-255,1-1-257,0 1-64,-1 1-159,21-2-450,19-19-31,-1 20 160,21 0-257,21-20 1,-1 19-321,19 2-256,40-21-288,-19 20-417,19-20-416,-20 0-1025,2 19-3171</inkml:trace>
  <inkml:trace contextRef="#ctx0" brushRef="#br1" timeOffset="129698.4">8494 10273 512,'-18'20'32,"18"-20"-192,-20 0 160,20 0 576,-21 20 1026,1-20 320,20 0 128,-20 0-321,20 0-223,0 0-33,0 0-288,0 0-128,0 20-256,0-20 160,20 0-128,0 0-225,1 0-63,-1 0-65,18 0 1,3 0-289,-2 0 32,21 0-160,-1 0 64,22 0-64,-2 0 0,-20 0-32,20 0 65,-39 0-194,19 0 65,-19 0 64,-20 0-64,0 0 32,-1 0-128,-19 0-224,0 0-225,0 0-383,-19 0-418,-1 0-1633</inkml:trace>
  <inkml:trace contextRef="#ctx0" brushRef="#br1" timeOffset="131383.51">15186 10293 3459,'0'0'769,"0"0"1697,-21 0 160,21 0-800,0 0-609,0 0-64,0 0-192,0-20-288,0 20-193,0 0-127,0 0 95,21 0 0,-21 20-127,18-20-65,22 0-96,1 0-64,-2 0-96,41 0 0,-21 0-96,20-20 0,0 20 128,2 0-32,-2 0-32,0 0 64,-20-20 0,1 20-32,-21 0 0,1 0 32,-19 0-32,-21 0 32,20 0 0,-20 0 32,-20 0-160,-1 0-608,1 0-994,-18 0-3875</inkml:trace>
  <inkml:trace contextRef="#ctx0" brushRef="#br0" timeOffset="147287.41">6927 6537 480,'0'-20'1089,"0"20"-448,0 0-225,0 0-64,0 0 97,0 0 416,0 0 224,0 0 160,0-19 96,0 19-192,0 0-96,0 0 0,0 0-192,0 0-64,20-20-65,-20 20-31,0 0-64,0-20-1,0 20 65,0 0-289,0-20-95,-20 20-129,20 0-160,-20 0-64,0 0-160,-1 0-65,3 0 129,-2 20 32,20-20 0,-20 0-64,-1 20 32,1-20 32,2 20 32,18-20-64,0 19-129,-21 1-31,21-20 96,21 20 96,-21 0 32,0-20 32,18 20 32,-18-20 0,20 21 0,1-2 32,-21-19-32,20 19 32,0 2-32,-20-2-32,18 2 32,-18-2 0,0 1 0,0-20 0,0 20 32,0 0 0,-18 0 32,18-20 0,-20 20-64,0-20 96,-1 0-64,21 0 0,-20 0 0,20 0-32,0 0 32,0 0 0,0 0-64,0 0 0,0 0 0,20 0 0,-20 0 128,21 0 0,-1 0 64,0 0 1,-2 0-33,3 0 0,-21 0-128,0 19 0,0-19 32,0 20 32,0 0 32,0 0-32,0 0 0,-21 0 0,21-1-64,0 1 32,0 0-32,-18 0-32,18 0 32,0 0 0,0-1 0,0 2 0,0-2 0,18 2 32,-18-2 32,21 1 32,-21-20 0,20 20 0,0-20-31,0 20-33,-1-20 32,1 0-128,0 0-97,0 0-63,0 0-64,-20 0-96,20 0-385,-20 0-480,0 20-1602,0-20-5829</inkml:trace>
  <inkml:trace contextRef="#ctx0" brushRef="#br0" timeOffset="151400.65">1586 11326 12716,'0'0'192,"0"0"-897,0 0 929,20 0 577,0 0-160,0-20-545,1 20 32,17 0-96,3 0 96,-3 0 160,3 0-64,-1 20 1,-1-20-1,1 0-32,-20 20-64,-20-20 160,0 20 1,0 0-97,0-20 32,0 20 32,0-1-127,-20 2-1,0-21-128,0 19-32,20-19 0,-20 21-65,20-2 1,0-19-64,0 21 64,0-2-32,0 1 128,20 0 0,-20-20 0,0 20 0,20 0-32,0 0-32,0-1 32,-20 1 32,19-20 0,-19 0-32,20 20 0,-20-20-96,0 0-225,0 0-191,0 20-65,-20-20-63,20 20 319,0 0 193,0-1-128,0 1 32,0 0 63,20 0-95,0 0-32,-20 0 64,20-1 192,-20-19-32,21 21 192,-21-2 224,0-19 481,0 19-161,0-19-191,0 21 127,-21-21-31,1 20-225,-20 0-160,21-20-96,-21 0 64,0 20-128,21-20-160,-1 0-64,0 0-128,0 0-449,-1 0-833,21 0-3394</inkml:trace>
  <inkml:trace contextRef="#ctx0" brushRef="#br0" timeOffset="156513.94">3175 10511 5349,'20'0'480,"-1"0"865,-19 0 1634,0 0-545,20 0-768,-20-19-513,20 19-288,-20 0-385,0 0 33,0 0 159,0 19-127,-20-19-65,0 21-319,1-2-161,-21 1-32,-19 1-32,19-2 64,-19 21-65,18-21 65,1-19 161,1 21-65,-1-1-192,20-1 64,0 1-97,20-20-95,0 20 160,0 0-96,40-20 224,0 20 32,-1-20-64,22 20 96,-2-20-128,1 19 0,19-19-160,-20 20 192,-19-20-32,19 20 64,-18 0-96,-21-20 64,-2 0 64,2 0-96,1 0 321,-21 0 608,0 0-129,0-20-319,-21-20-513,1 21 352,2-21-32,-2-20-288,-21 21 96,21-1-96,-19 0-128,19 0 0,20 20-352,-20 20-129,20-19-352,0 19-768,20 0-610,0-21-3362</inkml:trace>
  <inkml:trace contextRef="#ctx0" brushRef="#br0" timeOffset="156947.97">3611 10253 11594,'0'-19'833,"0"19"-96,0-20 1537,0 20-961,0 0-608,-19 0-481,19 0-64,0 0-96,0 0-224,-20 20 128,20-1 32,-20 21 0,20-20 32,-20 20 32,20 0-64,0-21-64,0 1-32,20 0-640,0 0-546,-20 0-832,20-20-2786</inkml:trace>
  <inkml:trace contextRef="#ctx0" brushRef="#br0" timeOffset="157335.99">3710 10472 12107,'20'20'1025,"-20"-20"-1538,0 0 642,20 0 799,0 0 97,-20 0-672,21 0-193,-1-20-32,-2 0 32,2 0-64,1 0 0,-21 1-64,0-2 32,0 2 1,0-1-65,0-20 32,-21 20-97,1 0-31,20 1-192,-18 19 0,18 0 128,-20 0 32,-1 0 31,21 19 97,0 1 289,-20 0-129,20 0-32,20 20 0,-20-21-64,21 2 32,-1-2-64,-20 1 32,18 0-32,2-20 0,1 20-160,19-20-352,-40 20-929,19-20-2211</inkml:trace>
  <inkml:trace contextRef="#ctx0" brushRef="#br0" timeOffset="157619.01">4009 10214 10249,'0'0'1121,"0"20"-1121,19-20 1217,1 19 353,0 1-897,20 20-545,-21-20-96,1 0 32,-20 20 64,0-21 32,0 1 32,0 0 193,0 0-1,-20 0-192,1-20-96,-1 19-288,0-19-1345,20 0-7176</inkml:trace>
  <inkml:trace contextRef="#ctx0" brushRef="#br0" timeOffset="157935.03">4445 10511 15822,'0'0'1346,"0"0"-1635,0 0 1346,0 0 225,0 0-1539,0 21-1536,0-21-1026,0 19-8744</inkml:trace>
  <inkml:trace contextRef="#ctx0" brushRef="#br0" timeOffset="158064.04">4465 10730 11851,'20'20'1409,"-20"0"-1153,0-20 1058,0 20-97,0-20-1153,0 0-1217,-20 0-2979</inkml:trace>
  <inkml:trace contextRef="#ctx0" brushRef="#br0" timeOffset="158411.06">4742 10670 14061,'-18'-19'416,"18"19"-512,0 0 1698,18 0 31,3 0-832,-1 0-289,20 0-63,-21 0-257,1 0-96,0 0-96,20 0-160,-21 0-192,1 0-97,-20 0-287,20 0-450,-20 0-960,0 0-2818</inkml:trace>
  <inkml:trace contextRef="#ctx0" brushRef="#br0" timeOffset="158605.07">4783 10790 256,'20'20'14221,"0"-20"-14029,19 20 577,-19-20 1249,20 0-513,-21 0-1088,21 0-321,-20 0-128,1 0-256,-3 19-737,-18-19-1314,20 0-2369</inkml:trace>
  <inkml:trace contextRef="#ctx0" brushRef="#br0" timeOffset="160091.15">5716 10651 10730,'59'-20'1345,"-39"20"-1025,-20 0 801,20 0-128,-20 0-96,0 20-416,-20-1-257,0 2-32,-19 18 96,-1-19 0,0 20-95,1 0-65,-22-21-32,23 1-32,-3 0 96,21-20-160,2 20 0,18-20-256,18 0 96,23 20 256,-1-20 64,19 20-96,0-20-64,1 20 32,-1-1-32,1-19-64,-21 21-128,2-21 160,-21 0 64,-2 0 128,-18-21 320,0 21-31,0-19 63,-18-21-159,-23 20-65,21 0-64,-19-20-256,19 21-384,0-1 63,20 0-95,0 0-577,0 0-865,20 20-1377,0-20-6983</inkml:trace>
  <inkml:trace contextRef="#ctx0" brushRef="#br0" timeOffset="160351.17">6133 10333 13164,'-20'-20'993,"20"20"-1089,-20 0 320,20 0 833,-20 0 32,0 20-705,20 19-287,-19-18-33,-1 18-64,20 1-64,0-1-353,20-18-288,-1-2-416,1 1-384,20 1-1442,-20-21-4099</inkml:trace>
  <inkml:trace contextRef="#ctx0" brushRef="#br0" timeOffset="160667.18">6232 10532 4772,'0'19'8712,"0"-19"-9224,21 20 159,-21-20 994,18-20 224,2 20-609,0-19-320,21-2 96,-41 2 0,18-1 0,3-20 0,-21 20 32,0 1-32,0-2-96,-21-18-224,3 19-193,-2 20 385,-1-20 192,1 20-31,0 0-33,20 20 256,0 0 256,0 19-159,0 1 63,0-20-256,20 20-64,21-20-192,-21-1-448,19 2-321,-19-21-832,20 0-2563</inkml:trace>
  <inkml:trace contextRef="#ctx0" brushRef="#br0" timeOffset="160885.2">6451 10293 5349,'39'0'5381,"-19"20"-4356,0-20 896,0 20-415,-1 0-705,1 20-545,-20-21-160,0 21-96,0 0-224,0-21-97,-20 2-31,20-2-192,-19 1-321,-1 1-641,20-2-2273</inkml:trace>
  <inkml:trace contextRef="#ctx0" brushRef="#br0" timeOffset="161635.24">6848 10810 14509,'0'0'737,"18"0"-609,-18 0 1922,21 0-384,-1 0-738,20 0-735,-1 0-129,-19 0-64,20 0 0,-20-20-449,-1 20-800,1 0-609,-20 0-1153,0 0-5765</inkml:trace>
  <inkml:trace contextRef="#ctx0" brushRef="#br0" timeOffset="161822.25">6866 10750 14798,'21'80'640,"-21"-61"-256,20 21 1474,0-20-609,-20 0-896,20 0-513,-1 0-897,-19-20-449,0 19-2209</inkml:trace>
  <inkml:trace contextRef="#ctx0" brushRef="#br0" timeOffset="162463.29">7482 10532 13132,'-39'-21'-96,"19"21"-128,0 0 416,0 0 0,20 40-32,0-20-128,20 20-32,20 0 0,-1 0 0,1 19 0,1-19-128,-23 0-128,22-1 64,-40-19 128,21 20 128,-21-20 512,0 0 449,-21-1 0,-19-19-96,1 21-128,-1-21-257,1 0-287,-1-21-161,20 2 0,0-1-64,20 0-192,20 0 31,0 0-31,20 0 0,-1 0-192,1 1-321,-19-1-480,17 0-1345,-18 20-3908</inkml:trace>
  <inkml:trace contextRef="#ctx0" brushRef="#br0" timeOffset="162746.29">7701 10273 8359,'-21'20'2915,"3"-20"-2723,-2 20 1730,20 0 224,-21 0-801,21 20-704,0-21-481,0 21-96,21 0 32,-1-21-448,-20 2-449,18-2-256,23 1-480,-21-20-1538,0 21-6406</inkml:trace>
  <inkml:trace contextRef="#ctx0" brushRef="#br0" timeOffset="163049.31">7780 10551 12427,'20'0'513,"-20"-19"-513,20 19 1153,0-21-545,0 2-255,0-1-225,-1 0 0,-19 0 64,0 0 32,0 1-95,0-21-65,0 20 64,-19 0-32,19 0 0,-20 20-192,0-20-257,20 20 1,-20 0 64,20 0 64,0 20 256,0 0 64,20 20 224,-20-21 32,20 21-31,-20-20-225,20 20-128,-1-20-417,-19-1-768,20 2-2787</inkml:trace>
  <inkml:trace contextRef="#ctx0" brushRef="#br0" timeOffset="163207.31">7980 10452 7847,'18'0'5445,"2"0"-5029,1-20 1122,-1 20-801,0 0-737,-20-20-737,18 20-1409,-18 0-3075</inkml:trace>
  <inkml:trace contextRef="#ctx0" brushRef="#br0" timeOffset="163372.34">8039 10353 12171,'0'40'545,"0"-21"512,0 21 640,0-20-1056,0 0-641,20 20-641,-20-40-416,20 19-576,-20-19-3588</inkml:trace>
  <inkml:trace contextRef="#ctx0" brushRef="#br0" timeOffset="163562.34">8138 10353 13676,'0'40'609,"0"-40"512,20 19 352,-20 1-736,0 0-641,20 0-256,-20 0-641,19-1-704,-19 2-1762,0-2-4677</inkml:trace>
  <inkml:trace contextRef="#ctx0" brushRef="#br0" timeOffset="163813.34">8138 10174 12299,'40'40'1313,"-21"-20"-1056,1-1 928,0 21 384,20-20-576,-21 20-769,1-21-128,-20 21 1,0 0 31,0 0-64,0 0-64,0-1-289,0-18 193,-20-2-288,20 1-641,-19-20-1217,19 20-3652</inkml:trace>
  <inkml:trace contextRef="#ctx0" brushRef="#br0" timeOffset="165298.44">8794 10651 11434,'18'-59'609,"-18"38"-257,0 21 1506,0-20-128,0 20-353,0 0-448,0 0-192,-18 0-481,-3 0 0,1 41 0,0-2 129,0 0-193,1 21-32,-1 0 32,0-20-128,20 19 32,0-19-128,20 0-32,0 0-448,19-1-417,1-18-288,-1-2-513,1-19-896,1 0-4517</inkml:trace>
  <inkml:trace contextRef="#ctx0" brushRef="#br0" timeOffset="165673.47">9308 10849 12395,'20'-19'2403,"-40"-1"-2884,2 20 929,-3 0 834,-19 0-225,1 20-449,-1-1-512,0 21 0,21 0-31,-1 0-1,20 0-64,0-21-225,39 1-159,-19 1 64,40-21 95,-21-21-63,22 21-32,-23-39 128,3 18 96,-21 2 192,-2-21 128,-18 20 96,0 0 129,0-20 95,-18 40-31,-2-19 63,0 19-63,20 0-289,-21 0-64,21 19 32,0 1-32,0 0-31,21 0-129,-1 0-161,0 0-447,-2 0-481,23-20-705,-21 19-768,0-19-2723</inkml:trace>
  <inkml:trace contextRef="#ctx0" brushRef="#br0" timeOffset="165912.47">9547 10412 10153,'-20'0'5285,"20"20"-5701,0-20 480,0 20 1249,0 0-96,0 19-929,0 1-191,0 1 31,0-22 32,0 21-96,20 0-192,0-20-897,-20 19-545,20-39-2530</inkml:trace>
  <inkml:trace contextRef="#ctx0" brushRef="#br0" timeOffset="166236.5">9707 10670 13516,'-20'0'353,"40"0"-417,-20 0 1024,18 0-383,2-19-481,1 19-224,-1-20 64,-20 0 0,20-20 128,-20 20-64,0 1 160,0-21 96,-20 20 1,0 0-129,20 0-32,-21 0 224,21 20-96,-20 20-224,20 0 192,0 0 129,0 0 31,0 20 193,0-1-193,0 1-224,20-20-64,1 19-352,-1-18-513,0-1-512,-1-20-449,1 0-2306</inkml:trace>
  <inkml:trace contextRef="#ctx0" brushRef="#br0" timeOffset="166424.51">9905 10452 11242,'19'0'1826,"1"0"-609,-20 20 385,20 0-417,0-1-417,-20 21-383,20-20-321,-20 1-160,0-2-513,-20 1-512,20 0-801,-20-20-576,20 19-3075</inkml:trace>
  <inkml:trace contextRef="#ctx0" brushRef="#br0" timeOffset="166712.53">10063 10333 10730,'41'20'2210,"-41"20"-385,18-21-479,2 41 159,0-21-416,-20 21-704,21-20-193,-21 19-128,0 1 96,0 0-224,0-20-256,0 19-97,-21-19 33,21-20-321,-20 19 257,0-18 31,2 18-31,-3-18-257,1-21-1185,0 19-3939</inkml:trace>
  <inkml:trace contextRef="#ctx0" brushRef="#br0" timeOffset="167016.54">10401 10253 13516,'20'0'641,"-1"0"-641,1 0 1473,20 0 385,-1 0-481,2 0-800,-21 20-449,18-20-64,-17 0-96,-1 0-865,-20 0-1281,0 0-2306</inkml:trace>
  <inkml:trace contextRef="#ctx0" brushRef="#br0" timeOffset="167166.56">10539 10293 11050,'-18'60'1794,"18"-20"-449,0 19 801,0-19-96,18 0-929,-18-1-865,0 1-384,0 0-897,0-21-1697,-18 2-11596</inkml:trace>
  <inkml:trace contextRef="#ctx0" brushRef="#br0" timeOffset="167736.59">2916 11247 18001,'-18'20'1057,"-3"0"-1314,21-20 1058,0 0 480,0 0-1217,21 0-448,-3 19-1089,2-19-1218,0 0-3651</inkml:trace>
  <inkml:trace contextRef="#ctx0" brushRef="#br0" timeOffset="167895.6">3254 11306 16527,'0'20'288,"0"-20"97,0 0 2498,0 0-2211,0 0-1537,0 0-640,20 0 96,0 0-1282,-20 0-6758</inkml:trace>
  <inkml:trace contextRef="#ctx0" brushRef="#br0" timeOffset="168003.6">3493 11326 9737,'19'0'3075,"-19"0"-3075,0 20-289,0-20-1600,0 0-4325</inkml:trace>
  <inkml:trace contextRef="#ctx0" brushRef="#br0" timeOffset="168140.61">3691 11366 12587,'19'0'1346,"1"0"-514,-20 0 1218,0 0 64,0 0-2017,0 20-2051,0-20-2306</inkml:trace>
  <inkml:trace contextRef="#ctx0" brushRef="#br0" timeOffset="172893.87">733 10592 10249,'-40'19'353,"20"-19"-482,20 0 386,0 20 736,20-20 288,20 0-224,-1 20-320,42-20-289,-2 19-192,0-19-160,20 0-32,0 21 0,0-21 0,21 0-32,-21 0-32,-20 0-32,0-21-224,-18 21-224,-23 0-385,3 0-384,-41-19-1922,0 19-2082</inkml:trace>
  <inkml:trace contextRef="#ctx0" brushRef="#br0" timeOffset="173145.9">1626 10571 2434,'-59'-20'6214,"39"1"-4773,20 19-480,-20 0-481,20 0 353,20 0 256,0 0-672,19 19 31,1-19-224,19 20 193,2-20-1,-2 21-160,0-2-128,1-19 1,-21 20 63,1 19-96,-20-18 96,1-1 256,-1-1 417,-20 1 64,0 0-416,-20 0-1,-21 0-288,1 0-128,1-1-160,-21 1-897,1 0-1857,0 0-5766</inkml:trace>
  <inkml:trace contextRef="#ctx0" brushRef="#br0" timeOffset="175389.03">1626 12360 14541,'-40'19'289,"40"-19"-161,0 0 96,0 0 705,20 0-321,0 0-544,0 0-352,1 0-801,-21 0-1762,18 0-7751</inkml:trace>
  <inkml:trace contextRef="#ctx0" brushRef="#br0" timeOffset="175524.03">2143 12300 14862,'58'19'768,"-37"-19"-768,-1 0-256,-20 0-833,20 0-673,0 0-1601</inkml:trace>
  <inkml:trace contextRef="#ctx0" brushRef="#br0" timeOffset="175626.04">2580 12339 9737,'39'21'-192,"-19"-21"-4325</inkml:trace>
  <inkml:trace contextRef="#ctx0" brushRef="#br0" timeOffset="175713.05">2718 12399 64</inkml:trace>
  <inkml:trace contextRef="#ctx0" brushRef="#br0" timeOffset="176572.09">1964 12916 12619,'19'-21'609,"-19"2"-161,0-20 385,0 19 288,0-1-384,-19 1-353,-1 20-223,0-19-322,-20 19 65,21 19-64,-21 1 64,20 1-32,-1 18 32,3 0-96,18 2-33,0-1 161,18-1 0,23-19 32,-21 0-96,19 0 32,1-20 96,19 0 32,-19 0-32,1 0 32,-21-20-32,18 0-32,-17 0-160,-1 0 96,-20 20-353,20-19-319,-20 19 351,-20 19 129,20 1 224,-20 0 0,20 20 32,0-20-32,20 19 0,0-19 96,-2-20 96,23 20 352,-1-20 193,-1-20 64,-19 0-97,0 1 65,0-21-32,-1 20-33,-19-20-512,-19 1-480,-1 19-609,0 0-705,0 0-1216,0 20-5254</inkml:trace>
  <inkml:trace contextRef="#ctx0" brushRef="#br0" timeOffset="176968.12">2598 12916 8712,'61'60'3459,"-61"-21"-3683,20-19 192,-20 20 320,0-20 737,0 0-641,0-20 97,0 0 768,0 0-544,0-20-257,0 0-192,0 0-128,0 0-128,0-20-64,0 21 0,0-1-256,0 0-64,19 20-97,-19 20-31,0-20 223,20 20 65,-20-1 96,20 21-160,-20-20-129,0 0 97,20 0 224,0-20 320,-20 0 129,19 0-33,-19 0-192,20-20-128,-20 0-256,0 0 64,20 20 96,-20 0-1,20-20 97,-20 20-64,0 0 96,20 0-288,-20 20-993,21-20-2306</inkml:trace>
  <inkml:trace contextRef="#ctx0" brushRef="#br0" timeOffset="177294.14">2977 13115 704,'20'19'11851,"-20"-19"-11883,18 20 64,-18 20 0,21-20 32,-21 19-64,20 21-512,0-20-353,-20 0 257,20-1 479,-20-18 194,19-2 2049,-19-19-1442,0 0 321,-19-19 320,19-21-320,-20-1-448,0 2-449,0-21-448,20 1-1,0-1 65,0 1-64,20 19 159,20 20 97,-21 0 32,1 20 64,0 20-32,0-20 32,-20 20 32,0 20 64,0-20 257,0-1-161,-20 1-288,0 0-289,20-20-736,-20 0-3075</inkml:trace>
  <inkml:trace contextRef="#ctx0" brushRef="#br0" timeOffset="177588.15">3313 12956 13388,'40'0'577,"-19"0"159,-21 0 257,0 20-448,0-1-257,0 1-224,0 20-64,0-20-128,0 20-288,0-21 127,20 1-95,-2 0 0,2-20-97,1 0 1,-1-20 256,0 0 224,-1 1 32,-19-1-32,0 0-64,20 0-97,-20 0 322,0 20 31,-20 0-128,20 0 32,0 0-32,0 20-160,0-20-513,20 20-1024,-20 0-2755</inkml:trace>
  <inkml:trace contextRef="#ctx0" brushRef="#br0" timeOffset="177747.16">3611 12976 12203,'0'-20'2082,"0"20"-2082,20 0 1153,0-20 353,0 20-481,0-20-609,19-1-288,1 21-256,1-19-1378,-23 19-1857</inkml:trace>
  <inkml:trace contextRef="#ctx0" brushRef="#br0" timeOffset="177942.17">3770 12638 15182,'0'0'160,"0"0"96,0 19 1698,0 21-256,0 0-930,0 19-575,0 21-161,0 0-417,0-1-672,0-19-224,0-1-1057,21-19-2883</inkml:trace>
  <inkml:trace contextRef="#ctx0" brushRef="#br0" timeOffset="178281.19">3890 13174 12940,'20'0'0,"-20"0"672,19 0 898,-19 0-769,40 0-481,-20-20-32,0 20 33,19-20 63,-19 1 256,0-1 97,0 0 0,-1 20-353,-19-20-672,0 0 32,-19 20-609,-21-20 96,0 20 449,21 0-161,-21 20 257,20 0 224,0 20 0,20-1 32,0 1 513,20 20-33,0-21-159,20 1-1,-1 0-64,1-21-96,-1 2 1,1-21-33,-20 0-224,19 0-993,-19 0-1474,-20 0-6726</inkml:trace>
  <inkml:trace contextRef="#ctx0" brushRef="#br0" timeOffset="179550.26">5358 12240 5381,'40'-20'160,"1"20"32,-3 20 2274,-17 0-544,19 20-1153,-22-1-417,3-18-224,-1 18-96,20 0 0,-21-18 64,-19 19 129,0-21 383,0 2-63,-19-2-257,-1-19 192,0 0 65,-21-19 224,3 19-225,18-21-352,-1 2-31,1 19 159,20-20-32,20 0-32,1 20-192,19 0 0,-1 0-64,1 0 0,-1 20-384,1 0-577,-20-20-640,19 19-866,-19-19-3074</inkml:trace>
  <inkml:trace contextRef="#ctx0" brushRef="#br0" timeOffset="179831.28">5200 12677 9513,'-99'60'6822,"38"-40"-6598,43-20-448,-3 0 384,42 0 833,-3 0 128,43 0-544,18-20-385,20 0 160,0 20 289,41-20-161,-2 20-352,1 0-96,1 0 32,-2 0-352,-19 0 32,-20 0-225,-20 20-127,2-20-353,-22 0-160,-39 20-96,0-20-353,-20 20-1280,0-20-6695</inkml:trace>
  <inkml:trace contextRef="#ctx0" brushRef="#br0" timeOffset="180256.31">5338 12916 13965,'-39'20'128,"39"-20"-128,0 20 192,20 0 481,19-1-65,21 21-384,-21 0-192,22 0-96,-23-1-32,-17 1 32,19 0 96,-40-1 32,0 1 225,0-20 95,-40 19-288,19-39-64,-17 21 0,-23-21 0,22-21 0,-1 21 64,20-19-32,0-1 129,20 0-161,0 1 32,40-2-96,-20 21 32,21 0 32,-3 0-32,3 0 0,-21 21-64,19-2-33,-19 1-319,0 0-353,-20 20-960,20-20-3300</inkml:trace>
  <inkml:trace contextRef="#ctx0" brushRef="#br0" timeOffset="180640.33">5973 13174 15726,'21'-59'929,"-21"59"-1185,-21-20 544,1 0 929,2 20-31,-2 0-962,-21 20-224,21 0 64,1 19 96,-1 21 64,20-1-224,0-19 64,0 19-96,39-18-160,1-1 224,19-1-128,2-19 96,18-20 0,-20 0-96,1 0 128,19-20 96,-38-19-32,-3 18 0,3-18 96,-41-1 33,20 0-65,-20-20-128,-20 21-32,-21-1-64,3-19-64,-3 19-161,-18 20-31,-1 0-481,21 0-384,-1 20-609,0 0-832,1 0-4741</inkml:trace>
  <inkml:trace contextRef="#ctx0" brushRef="#br0" timeOffset="180935.34">5953 13154 10185,'20'0'897,"1"0"64,-21 20 1313,0-20-961,0 20-832,0 0-385,0 0 32,0-1-32,0 1-32,-21 1-64,21-2 0,0-19 64,0 0 32,21 20-32,-1-20-64,0 0-288,-1-20-160,21 20-513,-20 0-993,19 0-1057,-19 0-1281</inkml:trace>
  <inkml:trace contextRef="#ctx0" brushRef="#br0" timeOffset="181079.34">6253 13273 3715,'0'-20'5157,"0"20"-3299,0-19 416,-21 19-448,21 0-962,-20 0-351,20 19 63,0-19-31,0 20-257,0 20-32,0-20-127,0 0-482,0-1-768,0 22-1249,0-41-9033</inkml:trace>
  <inkml:trace contextRef="#ctx0" brushRef="#br0" timeOffset="181700.39">6629 12837 13068,'0'-20'544,"-20"20"-95,20 0 416,-20 0-97,0 20-319,20-1-193,-19 20 128,-1 2-191,20-1-193,0-1-225,0-19-383,20 0-193,-1 0-833,1-20-3010</inkml:trace>
  <inkml:trace contextRef="#ctx0" brushRef="#br0" timeOffset="182032.41">6708 12956 9577,'-20'20'4644,"20"-1"-4580,0 1 288,0-20 641,0 0-224,20 0-577,0 0-96,1-20-32,17 1-64,-17-1 32,-1 0-32,0 0 32,-2-1 32,-18 2-192,0-1 0,-18 1-96,-2-1-64,0-1 128,-1 1 256,1 20-96,2 0 96,-3 20 256,21 1-32,-20-1 225,20 19 128,20-20-289,-20 22-288,21-21-160,-3 0-288,2-1-417,1 1-865,-1-20-2305</inkml:trace>
  <inkml:trace contextRef="#ctx0" brushRef="#br0" timeOffset="182226.42">6927 12817 13164,'0'-41'1794,"0"41"-1762,0 0 800,20 0 290,-20 0 31,19 20-481,1 21-287,0-22-33,0 20-256,-20 2-224,20-1-673,-20-1-512,0 1-673,-20 0-1601</inkml:trace>
  <inkml:trace contextRef="#ctx0" brushRef="#br0" timeOffset="185111.58">6728 13492 9577,'0'20'1729,"0"-20"-1152,0 0 1120,0 0 65,0 20-577,21-20-576,-21 20-129,0 0 161,18 19-225,-18-19-288,0 20 97,0-20-1,0 0 32,0-1 64,0-19 33,-18 20-33,18-20-288,-21 0 96,1 0-544,0-20-97,0 1-256,1-1-384,19 0-32,-20-20-96,20 1-449,0-1-1537,0 0-4772</inkml:trace>
  <inkml:trace contextRef="#ctx0" brushRef="#br0" timeOffset="185227.59">6629 13413 960,'20'-60'5382,"-20"40"-1987,19 20-961,-19-20-1441,0 20-801,0 0-224,20 20-224,-20-20-1410,20 0-4484</inkml:trace>
  <inkml:trace contextRef="#ctx0" brushRef="#br0" timeOffset="185587.61">6907 13333 10730,'0'20'993,"0"-20"288,0 19 1441,0-19-1184,0 21-737,0 18-193,0-18-320,0 18-159,20-19-258,-20 20-255,20-20-289,-20 0-544,19-20-672,-19 0-2404</inkml:trace>
  <inkml:trace contextRef="#ctx0" brushRef="#br0" timeOffset="185774.62">7085 13413 13773,'-19'0'576,"19"0"97,-20 19 1473,0 2-545,0-21-864,0 19-385,20 1 1,-20 0-129,20 0-96,20-20-224,0 0-128,0 20-353,0-20-608,19 0-545,1 0-1953</inkml:trace>
  <inkml:trace contextRef="#ctx0" brushRef="#br0" timeOffset="186452.66">7463 12319 15150,'-40'0'1601,"20"0"-1120,20 0 384,0 0 160,0 0-225,40 0-511,-1 0-257,42 0-32,18-19-32,-20 19-737,0-20-608,-39 20-193,-1 0-384,-39-20-160,0 20-160,-19 0-961,-21 20 1826,20-20 3106,-20 20 1570,1-1-1633,19 1-1025,20 1 255,-20-2 418,20 21-418,20 0-479,-20 0-161,40 19-64,-21-19 64,1 0 321,0-1-1,0-19 33,0 0 448,-20 0-64,0 0-321,-40-20-576,20 19-128,-19-19-384,-21 0-545,21 0-961,-2 0-961,21 0-7783</inkml:trace>
  <inkml:trace contextRef="#ctx0" brushRef="#br0" timeOffset="186885.68">8217 12280 11562,'0'0'1954,"-20"20"-1794,1-1-95,19 1 639,-20 1 641,0 18-352,0 0-416,-1 22-193,21 18-159,0-19-193,0 19-161,0-20-543,21-18-609,-1-2-962,20-19-5956</inkml:trace>
  <inkml:trace contextRef="#ctx0" brushRef="#br0" timeOffset="187267.71">8575 12399 15342,'0'-20'769,"0"20"-1154,-20 0 385,0 20 96,-1 0 1,1 20-97,20 0 0,0 19 32,0 1-32,0-1-161,20 1-159,21-21-64,-2-19-65,21 1 225,-20-1 256,19-20 192,-18 0 161,17 0 159,-17 0 129,-2-20 64,1-1-129,-20 1 225,-20-19 96,0 19-224,0-20-417,-20 1-192,0-1-545,-21 0 546,3 0-258,-23-19-255,22 38-289,-1-18-384,20 39-736,-19-20-1667,19 20-7622</inkml:trace>
  <inkml:trace contextRef="#ctx0" brushRef="#br0" timeOffset="187527.72">8654 12499 5669,'0'0'7079,"0"0"-7015,0 0 512,0 19 1506,0-19-1057,0 21-737,0-2 1,0 1 159,-20 0-160,20 0-352,0-20 192,20 20-64,-20-20-256,20 0-64,-20 0-449,39 0-544,-19 0-1345,0-20-2147</inkml:trace>
  <inkml:trace contextRef="#ctx0" brushRef="#br0" timeOffset="187671.73">8832 12598 1601,'-20'-20'9577,"20"20"-7943,-18 0 544,18 0-449,-21 0-1280,21 20-449,0 0 32,0-20-64,0 20-257,0-20-319,21 19-225,-21 1-832,18 0-2628</inkml:trace>
  <inkml:trace contextRef="#ctx0" brushRef="#br0" timeOffset="188212.76">9091 12260 7334,'-20'-20'929,"20"20"1089,0-20 1089,0 20-961,0 0-672,0 0-449,0 20 0,0 0 160,20 0-256,-1 19-385,1-19-128,0 20 33,0-20-385,0 19 64,-1 2-128,1 19 0,0-1-128,0 0-128,-20 1 160,0-1-321,0-18 385,-20 18-512,-20-19-577,21 0-897,-21-1-961,20-19-9225</inkml:trace>
  <inkml:trace contextRef="#ctx0" brushRef="#br0" timeOffset="188385.77">9567 12837 16751,'40'39'4389,"-40"-39"-4998,0 19-480,0-19 320,0 0-2754</inkml:trace>
  <inkml:trace contextRef="#ctx0" brushRef="#br0" timeOffset="197816.31">20207 4789 9673,'0'-21'993,"0"21"-97,0-19 322,0 19 31,0 0-64,0 0-288,0 0-257,0 0-223,0 0 95,0 0 97,0 0-33,0 0-127,0 19-33,0-19-96,0 21 97,0-2-193,0 2-128,0-1 64,0 19-256,0 1 32,0 19 256,0-19-480,0 20 352,20 0-64,-20 0-64,0-1 32,0-19 64,0 19-32,0 1 96,0-1-96,20-19 160,-20 20-224,0-21 32,21 22 96,-21-22-32,20 21-32,-20-21 32,0 0-64,0 2 64,0-2 64,0 1-31,0 0-1,-20-1 64,20 1-128,-21 0 160,21-20-32,0-1 0,0 21 0,0-20-192,0 1 0,21-2 192,-21-19-352,0 20 224,20 0 0,-20-20-32,0 19 64,0-19-32,0 21 64,0-21-32,0 20-32,18-20 64,-18 0-64,0 19 0,0-19 32,0 0 0,0 0 0,0 0 0,0 0 0,0 0 64,0 0-32,0 0 33,0 0 95,0 0-96,0 0 32,21 0-32,-21 0-96,20 0 32,0 0-32,0-19-32,-1 19 128,1 0-160,0 0 32,20 0 96,-21 0-64,1 0-32,0 0 64,20 0-32,-21 0 0,1-20 0,0 20-64,0 0 96,1 0-32,-21 0 32,18 0-32,-18 0-32,20 0 128,1 0-128,-1-21 64,0 21 192,-2 0 289,23 0-289,-1 0-192,-1 0 64,1 0 32,19 0 0,-19 0-96,19 0 0,2 0-64,-2 0 64,20 21-32,-19-21 33,39 0-66,-20 0 33,1 0 0,19 0 33,-20 0-66,22 20 66,-22-20-66,0 0-95,0 0 96,-19 19 0,-1-19 32,0 20 32,2-20-32,-3 20 0,3-20 0,-2 20 0,20-20 32,-19 0-64,40 20 32,-21-20-64,20 0 32,-20 0-64,0 0 64,2 20 0,-22-20-64,-19 0 64,-1 0-96,-19 0-32,20 0-32,-1 0 127,1 0-63,0 0 0,-1 0-32,-19 0 32,1 0 32,-1 0-32,-20 0 160,18 0-32,-18 0 32,0 0-32,0 0 32,0 0-96,0 0 32,0 0-64,0 0 64,0-20-32,0 20-33,0 0 97,0-20 0,0 20 129,0 0-129,20-20 64,-20 20 64,0 0-96,0-20 96,21 0-128,-21 1 192,0-1-224,0-1 128,0-18-32,0 0 64,0-2-96,0-18 0,0-1-96,0 0 96,0 1-160,0-20 128,0-1-192,0-19 192,0 19 0,0-19 32,0 19-64,0 21 64,0-20-64,0-1 32,0 20-128,0 0-96,20-19 224,-20 19-257,0-19 674,0 20-385,0-1 32,0 0-32,0 20-32,0 0 0,0 0 0,20 21 0,-20-1-96,0 20 96,0-20-64,0 20-64,0 0 128,-20 0-128,20 0 64,0 0-65,-20 0 33,20 0 64,-21 0 32,1 0 64,2 0-32,-2 20 32,-21-20-64,2 20 65,-1-20-98,-20 19 98,-40-19-97,1 21 64,-19-21 32,-1 19-64,0-19 0,-1 0 32,1 0 0,0 0 32,-19 0-64,-2 0 0,-18 0 0,-2 0 0,2 0-32,-2 0 64,2 0-32,19-19-96,-19 19 192,18 0-288,-18 0 320,18-21-64,2 21 128,19 0-128,20 21-128,0-21-160,38 19-833,2 1-2050,19 0-1506</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2:05:46.42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456 2583 2434,'-20'0'1377,"20"0"545,-21 0 384,1 0 0,20 0-352,-20 0-480,0 0-257,20 0 0,-19 0-160,19 0-256,-20 0-577,20 0 160,20 0 1,-1 0-193,1 19-224,20-19 160,1 0-96,18 0 32,-19 0-416,19 0-161,-19 0-352,-1 0-352,-19 0-513,0 0-1312,-20-19-5382</inkml:trace>
  <inkml:trace contextRef="#ctx0" brushRef="#br0" timeOffset="310.01">614 2483 12107,'-40'0'352,"21"0"-352,-1 0 673,20 0 480,0 0-224,0 0-705,20 0-64,-20 0 0,19 0-31,21 0-129,-20 0 32,19 0 32,1 20 64,0 0-32,-1-20 0,-19 20-96,21-20 32,-23 0-32,2 20 64,-20-20 352,21 0 289,-21 20-192,-21-1-161,1 1-32,2 1-64,-2-2-159,-1 1-1,1 0-224,0-1-1058,20-19-767,-19 21-1539,19-1-6757</inkml:trace>
  <inkml:trace contextRef="#ctx0" brushRef="#br0" timeOffset="3137.17">14291 3199 1953,'0'-21'1153,"-19"21"-1345,19 0 449,-20 0 639,20 0 1955,0 0 192,-20-19-1442,20 19-319,0 0-1,-20 0-288,20 0-417,0 0-351,0 0-161,0 0-64,0 0 0,0 0 128,0 0 0,20 0-64,0 0 0,-20 0-32,20 0-32,-1 0 128,1 0 32,0 0 32,1 0-95,17 0 63,3 0 32,-1 0-64,-1 0-64,21 0 32,-1 0-96,1 0 32,20-20 0,-22 20-32,3 0 32,-2 0-64,0 0 64,1 0-32,-1 0 0,2 20-32,-3-20 96,3 0-64,-22-20 0,21 20 64,-1 0-64,20 0 32,-18 0-160,-2 0 224,-1 0-192,3 20 0,-2-20-64,20 0-96,-19 0 64,19 0-1,-18 0 65,-2 0 128,20 0-32,0 0 32,-19 0 0,-1 0-32,20 0 32,-18 0-32,-2 0-64,20 0-416,-19 19 255,-1-19-31,2 0 96,18 0 192,-20 0 0,21 0 288,-21 0-32,-19 0 161,-1 0-33,2 0-288,-3 0-64,-18 0-32,1 0-96,-1 0-352,-20 0-1186,0 0-4035</inkml:trace>
  <inkml:trace contextRef="#ctx0" brushRef="#br0" timeOffset="7129.4">2460 4073 7655,'-20'0'1665,"20"0"-1472,0 0 63,0 0-64,0 0 384,0 0 1058,0 0-897,0 0-641,20 0 160,-20 0 96,0 0 1,21 0 95,-3 0-96,2-19-95,21 19-33,-21 0-64,19-21-96,1 21-32,-1 0 0,1 0 0,0-20 0,-1 20 0,1 0 0,19 0-32,2 0 32,-2-19 0,20 19-32,1 0 32,-1-20 0,0 20-32,0-20 32,1 20-32,0 0-32,-21-20 32,0 20-32,1 0 0,-1 0 32,2 0-32,-2 0 0,20 0-32,-19 0 0,-1 0-32,2 0 64,18 0 0,-20 0 0,1 0 0,19 0 32,-20 0 0,2 0-64,-3 0 128,3 0-64,18 0 0,-20 0 0,20 0-64,2 0 64,-23 20 0,22-20 0,-1 0 0,1 20 0,-1-20 64,0 0-32,21 20-32,-21-20 0,20 0 0,0 0 32,-18 0 32,18 19-32,0-19-64,-20 0 64,20 0-32,1 0-32,-21 0-192,20 0-32,0 0-1,0 20 97,1-20 160,-1 0 96,-19 0 32,20 0 65,-41 0-129,20 0-64,-19 0 32,-1 0-32,0 0 0,1 0 0,-21 0-32,22 0 64,-23 0-32,3 0 0,-21 21 0,0-21-769,-1 0-2690</inkml:trace>
  <inkml:trace contextRef="#ctx0" brushRef="#br0" timeOffset="12399.7">11810 4033 4003,'-20'21'673,"20"-21"1025,0 0-1314,0 0-128,0 0 1121,20 0-95,-20-21-610,21 21-223,-21 0-97,18 0-64,-18 0-31,20 0-97,-20 0-64,21 0 64,-1 0-64,18 0-64,3 0 0,-1 0 0,-1 0-32,1 0 0,0 0 0,19 0 96,-18 0-96,18 0 0,0 0 0,-19 0-32,0 0 32,19 0 32,-19 0-32,-1 0 32,22 0-32,-23 0 0,23 21 0,-2-21 0,-19 0 32,19 0-32,20 0 0,-19 0 0,-1 0 32,20 0-64,2 19 64,-2-19 0,-20 0-32,20 0 0,20 0 0,-18-19 0,18 19 0,0-21 0,1 21 0,-1-20 0,0 20 32,0 0-32,-20-19 0,21 19-32,-1 0-64,0 0-192,0 0-96,-20 0-65,21 0-31,-1 0-1,-19 0 1,20 0 192,-1 0 191,0 0 97,0 0 33,0 0 63,1 0-32,-21 0-32,20 0 32,0 0-64,0 0 32,1 0-32,19 0 32,-20 0 0,0 19 32,1-19-32,-1 0-32,0 0 0,0 0 0,21 0 0,-1 0 0,0-19 32,-19 19 224,18 0 193,-19 0-1,0 0-64,0 0-159,2 0 31,-22 0-160,20 0 32,0 0 0,-19-20-96,-1 20-64,-19 0-32,-21 0-993,-19 0-4132</inkml:trace>
  <inkml:trace contextRef="#ctx0" brushRef="#br1" timeOffset="27916.59">1547 5643 7655,'-40'0'2082,"20"0"-289,1 0-127,-1 0-321,0 0 33,0 0-225,20 0-609,0 0-63,0 0 191,40 0-95,-1 0-97,21-20-416,-1 20 129,20 0-65,2 0-64,-22 0 0,20 0-64,-19 0-96,-21-20-129,1 20-351,1 0-481,-23 0-160,-18-19-129,0 19-3074</inkml:trace>
  <inkml:trace contextRef="#ctx0" brushRef="#br1" timeOffset="28263.6">1904 5445 10698,'0'-20'-161,"0"20"322,20 0 768,-20 0 128,20 0 192,-20 0-513,20 20-447,19-20-193,-19 19 0,21 1-64,-3 0 0,3 0-32,-21 0 0,18-20 32,-17 20-32,-21-20 0,20 20-32,-20-20 64,0 19 256,0-19 289,0 20-33,-20 0-95,-1 21-97,-17-22 32,-3 20 97,21-19-289,-18 1-128,17-1 0,1-1 64,0 1-576,-19-20-929,19 19-673,0 2-1826</inkml:trace>
  <inkml:trace contextRef="#ctx0" brushRef="#br0" timeOffset="38527.18">3949 7154 5188,'0'0'737,"0"0"-833,0 0 705,20 0 928,-20 0-128,0 0-384,20 0-384,-20 0-129,20 0 65,-20-21 128,19 21-257,-19 0-192,0 0-31,0 0 31,0 0-96,20 0-32,-20 0-64,0 0 96,20 0 64,0 0-95,0-19 31,-1 19-64,1 0 0,0 0-128,21 19 64,-23-19 32,23 0-32,-21 0 0,39 0 0,-19 0 0,-1 0-32,21 0 32,-21 0 0,21 0-32,-19 0 32,18-19-32,-1 19 0,3 0 0,-22 0 32,21-21 0,-1 21-32,2 0 0,-3 0 0,1 0 0,22 0 32,-22 0-32,0 0 0,21-19 0,0 19 0,-22 0 32,23 0 0,-22 0-32,20-20 0,0 20 0,2 0 0,-2 0 32,0 0-32,20-20 0,-20 20 32,20 0-32,-18 0 64,-2 0-64,0 0 33,20 0-1,-40 0-32,22 0 32,-2 0-32,0 0 0,0 0-32,-18 0 32,18 0-32,0 0 64,0 0-64,1 0 32,-21 0 0,20 20 32,0-20-32,2 0 0,-2 0 0,0 0 32,0 0-32,2 0 0,18 0 0,-20 0 0,20 0 0,-20 0 0,21 0 0,-21 0 32,1 0-32,-1 0 0,0 0 0,-20 0-32,22 0 64,-22 0-32,0 0 0,21 0 0,-21 0 0,0 0 0,2 0 0,-23-20 32,3 20-32,-1 0-32,-1 0 0,-19 0-353,-20 0-672,0 0-2722</inkml:trace>
  <inkml:trace contextRef="#ctx0" brushRef="#br0" timeOffset="41370.36">10877 7054 4163,'0'0'1442,"0"0"-481,0 0 384,0 0 417,0 0-289,0 0-576,0 0-128,0 0-257,0 0-160,0 0 1,0 0-97,20-20-128,-20 20-96,20 0 0,-1 0-32,1 0 0,0 0 0,1 0 0,-1 0-32,18 0 32,-17 0 0,19 0 0,-21 0 32,21 0-32,0 0-32,-20 0 32,19 0 0,-19 0 0,0 20 0,19-20 0,1 0 0,-19 0 0,17 0 0,3 0-32,-1 20 0,-1-20 32,1 0 0,19 0 32,-19 0-32,19 0 32,2 0-32,-23 0 0,23 0 32,-2 0-64,1 0 32,19 0 32,-20 0-32,2 0-32,-2 0 32,0 0 32,1 0-64,-1 0 64,-19 0-64,19 0 32,-19 0 32,19 0-32,2 0-32,-2 0 0,1-20 32,-21 20 0,21 0 0,-1 0 0,0 0 0,2 0 32,-2 0 0,1 0-64,-1-20 32,-19 20 0,19 0 0,0 0 0,2 0 32,-3 0-64,3 0 0,18 0 32,-20 0 0,1 0 32,-1 0-32,20-20 0,-18 20 0,18 0 0,-20 0 0,21 0 0,-21 0 0,0 0 0,22 0 0,-22 0 0,1 0 32,19 0-64,-20 0 32,2 0 0,18 0 32,-20 20-32,20-20 0,1 0 0,-21 0 0,20 0 0,2 0 32,-22 0-32,20 0-32,0 0 32,-19 0 32,20 0-32,-1 0 32,-19 0-32,19 0 32,-20 0 64,20 0-96,2 0 64,-2 0-32,-20 0-32,21 0 33,-1 0-1,-20-20-32,20 20 0,2 0 0,-2 0 0,-20 0 0,20 0 0,2-20 0,-2 20 0,0 0 0,0 0-32,1 0-1,0 0 33,-1 0 0,0 0 0,0 0 33,1 0-66,-1 0 33,1 0 33,-1 0-66,1 0 33,-1 0 0,0 20 0,21-20 0,-21 0 0,0 0 0,20 0 0,-18 20 33,-2-20-33,20 0 0,-20 0 32,20 0-32,0 0-32,-20 0 32,21 0 0,-1 0 0,-19 0 0,20 0 0,-1 0 0,0 0 0,20 0 0,-19 0 0,-1 0 32,0 0 0,19 0-32,-17 0 0,-2 0 0,0 0 0,0 20 0,1-20 0,-1 0 0,-20 0 32,20 0 32,-20 0-64,20 0 64,-19 0-32,-20 20 32,-1-20-96,1 0-64,-21 0-353,1 0-255,-19 0-578,-21 0-1408,0 0-3620</inkml:trace>
  <inkml:trace contextRef="#ctx0" brushRef="#br0" timeOffset="43639.49">296 6637 12395,'-59'0'1121,"39"19"-608,-20-19 95,40 0 193,0 0 160,0 0-448,0 0-546,0 0 226,0 0 95,20 0-128,20 0-32,-1 21-64,1-21-64,19 0 0,-19 0-224,1 0-352,-2-21-225,1 21-448,-20 0-1314,19-19-4003</inkml:trace>
  <inkml:trace contextRef="#ctx0" brushRef="#br0" timeOffset="43970.51">395 6537 6982,'0'0'577,"0"-20"-65,20 20 321,1 0 64,-1 0 288,-2 0-448,3 0-449,-1 0-160,0 20-64,19 0 96,-19-20-64,20 20-64,-20 0 0,-1-20 32,21 21 65,-20-2 319,-20-19 161,20 19-33,-20 2-31,0-21-33,0 19-63,0 2-1,-20-2-96,0 1-128,0-20-191,0 20-33,1 0-129,-1 0-735,0 0-1154,0-20-2915</inkml:trace>
  <inkml:trace contextRef="#ctx0" brushRef="#br0" timeOffset="52467">2460 8107 10345,'0'0'0,"0"0"0,0 0-160,0-20 224,0 20 160,0 0 129,21 0 63,-3 0-128,2 0 65,21 0 159,-21 0 1,19 0-161,1 0-96,-1 0-64,1-20 1,19 20-33,-19 0-32,0-20 0,19 20-96,-18 0-32,18 0-32,1 0 64,-1 0-64,0 0 32,1 0-32,19 20 0,0-20 0,-18 0 0,18 0 32,0 0 32,-20 20-32,42-20 32,-22 0-32,20 0 0,-20 0 32,20 0-32,1 0 0,-1 20 0,0-20 0,20 0 0,-19 0 32,19 20 0,0-20-32,-1 0 32,22 0-32,18-20 32,-19 20 0,1 0-32,-2-20-32,1 20 64,1 0 0,-2-20-32,1 20-32,-19 0 96,18-20-32,-19 20 0,21 0 32,-21 0-64,0 0 32,19-19-32,-18 19 0,-1 0 0,-20 0 0,1 0 32,-1 0 97,-20-20 31,-19 20-96,-1 0-64,-39 0 0,19 0 0,-19 0-32,-20 0-225,21 0-223,-21 0-545,0 20-2018</inkml:trace>
  <inkml:trace contextRef="#ctx0" brushRef="#br0" timeOffset="53582.06">7959 8345 14733,'0'-19'321,"0"19"-289,0 0 0,21 0 96,-3 19 352,2 1 193,1 20-353,37 0 33,-17 20 159,18-1 33,21 0-33,-1 2-224,0 18-256,-20-20-32,22 1 0,-22-1-288,1 1-352,-1-20-33,0-20 0,-19 19 33,1-39-225,-23 21-673,3-21-1953,-21 0-5381</inkml:trace>
  <inkml:trace contextRef="#ctx0" brushRef="#br0" timeOffset="53885.08">8773 8723 15342,'21'40'-96,"-3"-20"224,2 19 160,21 1 161,-3 0 31,23-1-320,-22 1-128,21 20 0,-1-20 97,-19 0-1,-1-1 0,1 1 801,1 0-545,-23-1-96,2-19 97,-20 20-225,0-20 416,-20-20 97,2 20-32,-23-20-193,-18 0-96,-1 0-31,21 19-161,-21-19-160,1 0-32,19 20-449,1 1-992,19-2-1698,-1 1-2627</inkml:trace>
  <inkml:trace contextRef="#ctx0" brushRef="#br0" timeOffset="54642.12">9964 9021 11242,'20'-40'1474,"-20"21"-578,20-2-223,19 21 0,1 0-65,19 21-95,2-2-257,-2 21-224,0 20-32,1-20 0,-20 19 0,-21 1 0,1-1 32,-20-19-32,0-20 96,-20 0 160,1-1 161,-21-19-129,20 0 225,-20-19-225,1-1 64,-1 0-128,19-20-192,3 20-32,18 1-96,18 19-32,3 0-32,19 0 96,-1 0 128,1 19 32,20-19-32,-1 20-64,-18 0-160,-3 0-609,3 0-352,-21-20-384,-2 20-1730,-18-1-6631</inkml:trace>
  <inkml:trace contextRef="#ctx0" brushRef="#br0" timeOffset="54896.13">9885 9598 15919,'-99'19'768,"99"-19"-704,0 0 193,39 0 575,21 0 578,19 0-577,40 0-417,1 0-160,18 0 161,1-19-514,1 19 386,-22 0-257,1 0-32,-20 0 64,-20 0-224,-18 0-97,-2 0-287,-39 0-385,0 0-1089,-20 0 0,-20 19-1313,-20-19-7303</inkml:trace>
  <inkml:trace contextRef="#ctx0" brushRef="#br0" timeOffset="55262.16">10063 9836 17264,'-59'40'384,"59"-40"-1377,0 19 609,19 2 352,21-2 352,1 1-128,-3 20-256,3 0-224,-3 19 0,3 1-97,-21-21-31,-20 2 64,0-2 256,-20-19 384,-21 0 513,23 0 160,-43-20-193,23 0-223,-3 0-289,1-20-64,1 20-96,39-20 0,-20 20-192,20-20-128,20 20 96,19 0 0,1 0-32,1 0-449,-3 20-384,3-20-512,-3 20-1602,23-20-6246</inkml:trace>
  <inkml:trace contextRef="#ctx0" brushRef="#br0" timeOffset="55587.17">10600 10094 14958,'20'-39'544,"-40"39"-640,0 0 256,-1 0 193,1 39 223,2-18-320,-3 38-95,21-19 191,0-1 64,21 21-256,-3-40-64,23 19-320,17-18 64,3-2 64,-2-19 64,1 0 64,-1-19 32,-19-2 256,-1-18-31,2-1-33,-21 20 32,-20-19 193,-20-21-129,-1 20-224,-19 0-224,1 1-160,-21-1 64,21 20-225,-1 20-800,1 0-1313,-1 0-1730,20 20-3300</inkml:trace>
  <inkml:trace contextRef="#ctx0" brushRef="#br0" timeOffset="55912.18">10699 10094 7174,'-40'0'6759,"19"21"-6215,3-21 193,18 19 768,-20 1-63,20-20-930,20 20-320,-2-1-192,23-19-288,-1 0 0,-1 0-65,1 0-287,-1-19-321,1 19 64,-20-20 32,0 20 0,-1-20-288,-19 20 64,0-19 769,0 19 608,-19 0 385,19 0 576,-20 19 353,0 1-673,0 0-705,20-20-160,0 19-64,0 2-128,20-21-161,0 20-447,0-20-1058,-1 0-2978</inkml:trace>
  <inkml:trace contextRef="#ctx0" brushRef="#br0" timeOffset="56186.21">11096 9796 11082,'0'0'1730,"0"-20"-1058,0 20 513,-20 20-192,20-20-128,-21 20-513,1 20 1,2-20-97,18 20-224,0-21-160,0 21-641,18-20-352,2 0-320,1-20-417,-1 0-384,19 0-673,-19 0 321,0 0-801</inkml:trace>
  <inkml:trace contextRef="#ctx0" brushRef="#br0" timeOffset="56532.23">11195 9935 11755,'0'20'1153,"20"0"-449,-20-20 994,20 0 64,-1 0-513,-19 0-865,20 0-63,0-20-225,0 0 160,-20 1-384,21-2 128,-21 2-224,0-1-129,0 0-31,-21 0 64,21 0-1,0 0 129,-20 20 0,20 0 128,-20 0 64,20 0 128,0 20 32,0 0-32,0 0-32,0 20 96,20-21-160,-20 2-256,20 18-64,1-19-192,-3-20-161,-18 20-320,20-20-448,0 0-481,-20 0-1473,21-20-3556</inkml:trace>
  <inkml:trace contextRef="#ctx0" brushRef="#br0" timeOffset="56676.24">11434 9776 10249,'0'20'2178,"0"0"-384,0 0 96,18 0-353,-18 19-224,0-18-768,0 18-481,0 1-384,0 0-1442,0-20-1505</inkml:trace>
  <inkml:trace contextRef="#ctx0" brushRef="#br0" timeOffset="57412.28">11135 10372 14541,'0'40'609,"0"0"-161,20 0 353,-20 0 320,20-1-512,-20 1-513,20-20 32,-20 0 32,0-1 224,0-19 353,-20 0-288,0 0-193,0 0-320,1-19-128,-1-21-225,0 0-191,-1 1-161,1-1 0,20 0-480,-18-19-641,-2-1-2210,20 0 513,0 21 3587,0 19 1473,0-1 193,20 21-225,-2 0-480,2 0-224,1 21-385,-1-21-1153,0 20-4131</inkml:trace>
  <inkml:trace contextRef="#ctx0" brushRef="#br0" timeOffset="57599.28">11235 10313 12587,'19'0'4581,"-19"0"-3428,0 0 1409,20 20-768,-20-20-1121,0 20-513,0-1-352,0 2-321,20-2-512,-20-19-769,20 20-384,-20-20-320,21 20-1506,-21-20-2338</inkml:trace>
  <inkml:trace contextRef="#ctx0" brushRef="#br0" timeOffset="57773.3">11434 10313 10441,'0'0'3428,"0"0"-2435,0 0 448,-20 0 96,-1 20-31,1-20-481,0 20-481,20-1-223,0 2-161,0-21-32,20 19-256,0-19-417,21 20-1537,-2-20-640,-19 0-3172</inkml:trace>
  <inkml:trace contextRef="#ctx0" brushRef="#br0" timeOffset="58033.31">11831 9140 13548,'18'20'-256,"2"-20"64,21 0 768,-3 0 257,23-20-96,-21 20-673,19-19-320,0 19-609,-19-21-384,-19 21-1602,-21 0-2658</inkml:trace>
  <inkml:trace contextRef="#ctx0" brushRef="#br0" timeOffset="58227.33">12068 9121 8167,'-19'59'897,"19"-39"576,0 20 802,0-1-289,19 21-865,1-20-609,0 20-160,20-1 225,-40-19-257,19 0-128,-19-1 65,0 1 159,-19-20-32,-1 0 129,-20 0-225,1-20-224,-1 0-96,20 20-769,-21-20-1088,3 0-1827</inkml:trace>
  <inkml:trace contextRef="#ctx0" brushRef="#br0" timeOffset="58516.34">12465 9299 12043,'0'0'256,"-19"20"-352,19 0 801,-20 20 1152,0-1-511,0 21-353,0 0-353,20 19-31,-19-19-225,38 0-256,1-21-352,0 1-609,0 0-384,19-20-609,-19-20-1793</inkml:trace>
  <inkml:trace contextRef="#ctx0" brushRef="#br0" timeOffset="58876.36">12683 9418 16303,'-20'0'96,"2"0"-128,-3 21 320,21 18 321,-20 0-321,20 2-320,0 18-256,20 1-289,1 0 129,17-1-33,3-19-319,-3-20 159,23 0 673,-21-1 416,19-19 257,0 0 801,-19-19-1250,19-1 609,-18-20-289,-1 20 161,-22-19 32,-18-21-481,0 20-256,-18 0-448,-2-19 608,-41 18-256,22 2 224,-21 19-256,21 1 192,-1-2-224,1 21-961,19 0-993,0 0-1474</inkml:trace>
  <inkml:trace contextRef="#ctx0" brushRef="#br0" timeOffset="59121.38">12823 9578 15630,'0'0'32,"0"0"449,0 0 1312,0 20-1152,0-20-385,0 19 1,-20 21-161,20-20-32,0 0 64,20 0-160,-20 0-32,20-20-160,-20 0-161,20 0 33,-1 0-417,1-20-480,20 20-64,-40-20-1122,20 20-4291</inkml:trace>
  <inkml:trace contextRef="#ctx0" brushRef="#br0" timeOffset="59280.39">12981 9677 7847,'0'0'2690,"0"0"-31,0 0-65,-19 0-768,19 0-352,0 20-257,0-20-481,0 20 1,0 0-96,0 0-193,0-1-256,0 1-544,0 0-769,0 0-801,19 0-1345,-19-20-2402</inkml:trace>
  <inkml:trace contextRef="#ctx0" brushRef="#br0" timeOffset="59524.4">13279 9220 3106,'40'59'13613,"-20"-19"-13420,19 0 159,-19-1 1666,20 21 96,-19-1-1378,-3 2-704,2 18-224,0 1 160,-20-1-192,21-19-833,-21-1-352,0 1-449,-21-20-160,1-1-3715</inkml:trace>
  <inkml:trace contextRef="#ctx0" brushRef="#br0" timeOffset="65585.75">14789 8226 14958,'0'0'352,"0"0"-320,18 0 481,2 0 511,21 0 130,-2 0-322,41 0-415,-1 0-257,20 20 32,21-20 32,18 20-128,-19-20 65,41 0-97,-2 0 32,-18 0 96,18 0-96,-39-20 160,0 0-128,-40 20-160,-38-19-384,-2 19-1506,-39 0-1633</inkml:trace>
  <inkml:trace contextRef="#ctx0" brushRef="#br0" timeOffset="80305.59">5973 11545 15630,'41'0'-96,"-2"-19"128,21-2 449,-1 21 576,40-19 0,-18-2-545,18 2-384,-20 19-96,-20-21-128,-19 2-448,-1 19-705,-39 0-1154,0 0-2818</inkml:trace>
  <inkml:trace contextRef="#ctx0" brushRef="#br0" timeOffset="80528.6">6411 11505 11466,'-20'40'833,"20"0"-128,20-20 704,20 20 0,-21 19-832,21-19-513,-20-1-32,19 21 0,-39-20 32,20 0-64,-20-21 288,-20 21 321,1-20 32,-21 0-1,-19 0-287,-1 0 63,-20-20-416,22 0 64,-3 19-96,2-19-1217,39 0-961,0 0-2371</inkml:trace>
  <inkml:trace contextRef="#ctx0" brushRef="#br0" timeOffset="81293.64">7225 11287 8199,'0'0'1025,"-21"0"-32,1 0 737,2 0-513,-23 19-32,21 1-544,-19 20-289,-1 0-64,20 19-63,-20-19 31,21 40 192,19-20 33,0 19-97,0 20-256,19-20-128,21-20 64,20 2-96,-1-2 0,20-19-160,0 0 192,21-40 64,-20 0 128,20 0 289,-21-40-97,0 0 96,-20 1 161,1-21-481,-20-20-64,-21 21 289,-19-20 31,-19-1-160,-1 1-320,-20 19 128,-19 1-64,-22-2 192,22 22 1,-20 19-161,19 0-128,21 20-97,-1 0-671,1 20-962,19 0-384,20 0-1634</inkml:trace>
  <inkml:trace contextRef="#ctx0" brushRef="#br0" timeOffset="82073.69">7225 11625 6053,'-21'0'4517,"1"0"-2948,20 0 481,0 0-417,0 0-95,20 0-449,-20 0-192,0 0 64,0 20-321,21-1-127,-21 1-385,0 20-352,0 0 480,0-21-320,0 1 96,0 0-416,20-20-257,-20 20-384,20-20-256,-2 0-161,3-20-127,-1 0-353,0 0-160,0-19 513,-1 39 1120,1-20 770,-20 20 1344,20 0 193,0 0-833,0 0-449,19 0-95,-19 0-1,21 20-191,-23-20-97,22 0-96,1-20 0,-23 20-96,3 0 64,-1 0 32,-20 0 32,0-20 32,0 20-160,0-20 0,-20 20 0,-1 0 128,21 0 225,-18 0-65,18 0-256,0 20 128,0 0-64,0 0 0,0 19-96,0-19-192,18 20-64,-18-20-769,21 0-544,-1-20-1602,-20 0-5990</inkml:trace>
  <inkml:trace contextRef="#ctx0" brushRef="#br0" timeOffset="82476.7">6767 11346 11530,'0'0'1538,"0"0"-962,-18 20 738,-3 20 127,21 0-480,-20 19-449,0 1-191,0 20-1,20-1-160,-19 20-224,38-20 96,1 1-416,0 0-1122,39-21-255,-18 1-578,38-1-2113</inkml:trace>
  <inkml:trace contextRef="#ctx0" brushRef="#br0" timeOffset="82815.73">8118 11346 10730,'20'20'864,"0"0"-767,0 19 639,-1 1 706,21 21 351,0-2-672,-1 1-544,1-1-385,-1 20-32,-19 1 97,-20-20-33,0-1-96,0-19-32,0 19 256,-39-19-224,-1 0-160,0-20-897,-19 19-960,19-19-3621</inkml:trace>
  <inkml:trace contextRef="#ctx0" brushRef="#br0" timeOffset="83356.75">9687 11764 16399,'-41'19'1121,"41"-19"-833,0 0 1122,0 0-802,20 0 1058,21 0-801,18 0-513,0 0-288,21 0 32,-1 0-192,-20 0-96,20 0-1121,-39 0-1154,1 0-960,-23 0-6470</inkml:trace>
  <inkml:trace contextRef="#ctx0" brushRef="#br0" timeOffset="83876.78">11076 11545 13708,'20'60'257,"0"-1"-257,-20 1-32,0-1 0,0 1 64,19-1-64,-19-19 0,0-21 64,0 2 128,0-21 256,0 0 609,0 0-705,0-40-352,0 0 64,0 1-96,0-1 32,20 0-160,0 1-96,-20 19 160,20-20 64,0 40 32,0-20 160,-1 40-32,1-20 0,-20 40 0,0-20-96,0 19-224,0 1 64,0 0-609,20-1-2082,-20-18-4836</inkml:trace>
  <inkml:trace contextRef="#ctx0" brushRef="#br0" timeOffset="84142.81">11473 11883 6149,'20'19'1922,"-20"2"-1025,20-2-128,19 0-257,-19 2 65,20-21 576,-20-21 737,19 2-129,1 0-159,-40-2-417,20 2 192,-20-21-224,-20 0-544,-20 20-545,20-19-64,-19 19-416,19 20-449,-20 0-513,21 20-127,19 0-321,0-20-800,19 19-3300</inkml:trace>
  <inkml:trace contextRef="#ctx0" brushRef="#br0" timeOffset="84437.82">11869 11942 3587,'-20'40'2883,"20"-20"416,0-20-929,0 0-128,0 0-833,0-20-416,0-1-448,20-17 288,-20-2-97,21 0-543,-1 0-129,0 1-96,-2 19 64,3 0 96,-1 0-64,0 20 224,0 20-32,-20 20 65,20-21-161,-20 21-64,0 0-32,19-1-512,-19 1-866,20-21-896,-20 2-1890</inkml:trace>
  <inkml:trace contextRef="#ctx0" brushRef="#br0" timeOffset="85441.88">12366 11823 14862,'-19'20'2594,"19"-20"-1665,0 0 704,-20-20-640,40 20-480,-20 0-321,39 0-32,1 0-224,19 0-352,1 0-417,-1 0-640,0 0-930,-19-20-2850</inkml:trace>
  <inkml:trace contextRef="#ctx0" brushRef="#br0" timeOffset="85952.9">13161 11744 4964,'39'-20'10282,"-39"0"-10058,-21 20-128,21 0-32,-18 0-32,-2 0 64,-21 20-32,21 20-160,-19-1 96,19 1 0,0 19 0,0-19 0,20 0-96,20 0-192,20-20-609,-1-20 32,22 0-576,-2 0-32,1 0 608,-1-20-96,-19 0 448,-1 0 353,-19-1 256,0 2 321,-20 0 383,0-2-351,0 2-353,-20 19 0,0 19 609,0 2 608,20-2-384,-19 0-385,19 2-127,19 19-97,1-20 193,0-20-289,21 0 128,-3 0 257,3 0 127,-3-20-159,3 0 352,-41-21-128,20 22 95,-20-21-127,-20 21-641,-21-21-352,23 20-352,-2 20-642,-1 0-1152,1 0-929,20 20-6342</inkml:trace>
  <inkml:trace contextRef="#ctx0" brushRef="#br0" timeOffset="86262.93">13815 11883 14477,'0'59'1249,"-20"-19"-2081,20-20 832,-19 20 256,19-20 64,0 19-256,-20-19-32,20-20 513,0 0 256,0 0 159,20-20-575,-20-19-1,0 19 1,19-20-65,-19-1-32,20 3-288,0-2-96,0 20 128,1 0-32,-3 20 96,2 0 128,-20 20-96,20 0-63,-20 20 95,21-2 160,-21-17-672,0 19-705,0-20-673,20 19-480,-20-19-3075</inkml:trace>
  <inkml:trace contextRef="#ctx0" brushRef="#br0" timeOffset="86522.93">14054 11902 1825,'0'-39'6855,"0"39"-5222,0 0 353,20 0 160,-20 20-833,0 20-832,19-2-129,-19-17 65,20 19 31,0-20-192,0 0-64,19-1 1,-19 1 287,20-40 97,-20 20-33,-1-19 33,1-1-97,-20 0-160,0 0-63,-20 0-129,20-20-288,0 21-705,-19-2-1185,19 2-1153,0-1-3203</inkml:trace>
  <inkml:trace contextRef="#ctx0" brushRef="#br0" timeOffset="86847.96">14390 11961 9545,'0'21'2114,"20"-21"-1602,-20 0 1442,21 0-192,-1 0-545,0 0-737,19 0-128,-19-21 193,0 21 0,0-19-65,0 0-160,-20-2 321,0-18-577,0 19 0,-20 20-160,-20-20-224,20 20 31,-19 0 33,19 0-32,0 20 32,-1 0 192,21 19-1,0-18 65,21 17 193,-1-17-97,0 19 0,19-40 0,1 20-480,0-20 159,19 0-672,-19 0-736,-1-20-1826</inkml:trace>
  <inkml:trace contextRef="#ctx0" brushRef="#br0" timeOffset="87027.97">14708 11902 12940,'0'-19'1025,"-19"19"128,38 0 897,-19 0-545,20 0-416,21 19-384,-3 2-32,3-2-257,18 0-288,1 2-224,-21-1-320,21 0-770,-21 0-639,1 0-289,1-20-993,-23 0-4869</inkml:trace>
  <inkml:trace contextRef="#ctx0" brushRef="#br0" timeOffset="87207.98">15086 11843 4452,'0'20'4228,"0"0"-1730,-20 20-160,-20-2-416,1-17-481,-1 39-672,0-21-481,1 1-384,19 0-480,-1-1-1282,21-19-3811</inkml:trace>
  <inkml:trace contextRef="#ctx0" brushRef="#br0" timeOffset="87360.99">15404 12062 20083,'0'19'1153,"0"1"-1698,0-20 1250,-20 0-417,20 0-1409,-20 0-2883</inkml:trace>
  <inkml:trace contextRef="#ctx0" brushRef="#br0" timeOffset="111244.36">15959 8703 13869,'0'0'993,"0"0"-353,20 20 353,-20-20 64,0 0-192,21 20-32,-3 0-545,22 20-32,1 19-32,-3 1-31,3-1 159,-21 21-160,19-1-96,-19 1 96,0-21-160,0 21-160,0-21 192,-1 1-320,1-21-320,0 2-449,0-1-289,-20-21-159,0 2-865,0-21-2915</inkml:trace>
  <inkml:trace contextRef="#ctx0" brushRef="#br0" timeOffset="111603.38">15840 9260 12716,'0'0'1153,"-20"0"-481,20-20 193,20 0 224,-20-20 32,20 0-224,0-19-320,-20-1-321,20 1-160,-1-21-32,1 1 32,0 19 64,-20 1 353,20 19-225,-20 19-128,0-18-128,0 39 128,21-20-32,-21 20-128,0 0 0,18 20 97,2-20 95,21 20-32,-1-1-96,19 2-32,0-21 32,1 19-128,-1 2-224,2-21-449,-3 19-1153,-37-19-1537</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0:55:53.877"/>
    </inkml:context>
    <inkml:brush xml:id="br0">
      <inkml:brushProperty name="width" value="0.05292" units="cm"/>
      <inkml:brushProperty name="height" value="0.05292" units="cm"/>
      <inkml:brushProperty name="color" value="#0000FF"/>
    </inkml:brush>
  </inkml:definitions>
  <inkml:trace contextRef="#ctx0" brushRef="#br0">16336 4073 1569,'-19'40'10090,"-1"-40"-9226,20 0-383,0 0 223,0 0 418,0 0 351,0 0-512,0 0-577,39 0-96,-19 0-31,20-20 31,-1 20-96,22-20-96,18 20 64,0-19-63,20-2-33,41 1-96,-1 20 32,19-19 0,20-1 32,-18 0 32,-2 0-96,2 0 128,-22 0 64,-19 1 128,1-2-32,-41 2 1,0-1-97,-19 0-32,-21 20-160,-19-20 32,-20 20-417,0 0-543,-20 0-930,-19 0-2082,-21 0-4548</inkml:trace>
  <inkml:trace contextRef="#ctx0" brushRef="#br0" timeOffset="571.03">16773 3636 9352,'20'-20'289,"0"20"960,-20 0 577,0 0-161,0 20-320,-20-1-672,0 2-481,0 18-96,-19-19-128,-1 20 0,-19-20 0,-1 20 0,1-21-32,18 21 64,-18-20 0,19 0 0,20 0 0,1 0-96,19 0 64,0-1 0,0 1 0,19 1 128,21 18 32,1-19 96,-3-1-96,23 2 97,18-2 95,-20 1-288,1 0-64,-1 0-64,0 0-320,2-20-193,-21 20-896,-22-20-2820</inkml:trace>
  <inkml:trace contextRef="#ctx0" brushRef="#br0" timeOffset="8489.48">14907 5504 3363,'0'0'352,"0"0"96,0 0 161,0 0-64,0 0 31,0 0 193,0 0-513,0 0-320,0 0 160,0 0 160,0 0 417,0 0-161,0 0 65,0 0 192,0 20-1,0-20-127,0 0-225,0 20-31,0 0-193,0 0-32,0-1-32,0 1-32,0 0 97,20 21-129,-20-22-32,0 20 64,0-19 0,0 21 0,0-22-64,-20 1 0,20 20-32,0-20 32,0-1-32,0 1 32,0 0-32,0 20 32,0-20 0,0 19-32,-19-19 32,19 20-32,-20-20 32,20 0 0,-20-1 32,20 21 0,-21-20 128,1 1-127,2-2 31,18 1-96,-20 0 32,-1-1 0,21 22-64,-20-22 64,20 1-64,-20 0 96,1 0-64,19 0 128,-20 0-64,0-1-32,0 1-32,0 20 0,1-20 0,-1 1 0,0-2 0,0 0 32,0 21 32,1-19-32,-1-2 32,20 1-64,-20 0 0,0 0 64,-1 20 32,1-21 128,2 1-127,18 0-1,-20 0 0,-1 0 0,1 0-32,0-1-32,1-19-32,-1 20 64,0 0-32,0 0-32,0 0 0,1 0 0,-1-20 0,-20 19 32,20 2 32,-19-2 0,-1 2 64,19 18-32,-17-19 65,17 0-1,-19 0-64,1-1-32,19 1 32,-20 0 0,21-20 0,-21 20 0,20 0-32,-19 0 0,19-20-32,0 19 32,0-19 0,-1 20 1,1-20-33,2 0 0,-2 0 0,-1 20 0,-19-20-32,22 20 64,-3-20 0,-19 20 96,20-20-64,1 20 64,-21-20-32,20 19 32,-19-19-31,19 20-129,-20-20 0,1 0 96,19 21-128,-21-21 128,21 19-96,-19-19 96,19 21-96,0-21 32,0 19-64,-19-19 32,19 19 64,0-19-192,0 21 224,1-1-96,19-20 0,-20 20-32,0 0 96,20-20-128,-20 0 64,0 20 32,20-20-64,-21 19 32,3 1 64,-2-20-128,-1 20 128,1 0-32,0-20-128,2 20 96,-3 0 64,1-1-128,0-19 128,0 20-96,1 0 0,-1 0 64,0 0 0,0 0-96,0-1 128,1 2-32,-21-1 224,20-1-128,0 1 129,1 0 31,-1-20-160,0 20-32,20 0 0,-21-20-224,21 20 160,-20-20-96,20 20 128,0-20-32,-18 19-64,18 2-192,-20-21 544,20 19-512,-21 1 480,1-20-192,0 20-128,1 0 96,-1 0 128,0 0-159,20-1 95,-20-19-32,20 20 64,0-20-64,-20 21-96,20-21 0,0 19 0,-19-19 0,19 20 96,0 0-192,-20-1 96,20 2 96,0-1 0,-20-20-128,20 19-32,0-19 64,-20 20 96,20-20-96,0 20-96,0-20 128,0 20 32,0-20-128,0 0 96,-20 20 0,20-20-64,0 0 160,0 0-128,0 19 0,0-19 32,0 0-32,0 0 64,0 0 0,0 21 65,0-21-65,0 0-32,0 0-32,0 0 96,0 0-288,0 0 95,-21 0 1,21 19 0,0-19-224,0 0-321,0 0-640,0 0-1409,0-19-5863</inkml:trace>
  <inkml:trace contextRef="#ctx0" brushRef="#br0" timeOffset="9682.54">11930 8584 2114,'0'0'4420,"0"0"-3427,18 0 256,-18 0 256,0 0 97,0 0-289,0 0-672,-18 0-513,18 20 96,0-1-32,-20 2-96,20-2-128,-20 2 64,20-2-32,-21 1-64,1 20 0,20-20 32,-18 19 64,-3-19-32,1 20 32,0 0-32,0-21 32,1 21-64,-1-20-64,0 0-256,0 0 127,0 0-31,1 0 0,-1-1 256,0 2 0,20-2 96,-20 1 128,0 0 129,20 0-33,-19 0-128,19 0-64,0-20 64,0 20 1,0-1 127,-20-19 96,20 20-63,0 0-65,0-20-32,0 20-96,0 0-32,0-20-31,0 20-130,0-20 98,-20 19-33,20-19 32,0 20-32,0-20 192,-20 21 32,20-21 32,0 19-192,0-19-31,0 0 31,20 0-192,-20 20-289,0-20-31,0 0-321,0 0 0,0-20 225,0 20-161,-20 0-672,20-19-2082</inkml:trace>
  <inkml:trace contextRef="#ctx0" brushRef="#br0" timeOffset="12846.73">12485 8008 64,'20'-21'1569,"-20"21"353,0-19-833,0 19-481,20 0-31,-20 0 448,0 0 192,0 0-352,0 0-417,0-20-352,0 20-63,0 0 31,-20 0 96,20 0 64,0 0-128,-20 0-32,20 20-32,0-20-96,0 0 32,0 0 32,-20 19-96,20-19-96,0 21 160,0-21 32,-19 20 0,19-20 64,0 19 64,-20-19 0,20 20 64,-20 0 96,20-20-95,-20 20-97,20 0 64,0 0-96,-20 0 32,20-1-64,0 2-64,-19 18 32,19-19 32,0 0-32,0 0 0,0 0 64,-20 19-32,20-18 64,0-2-160,0 21 128,-20-21-64,20 22-64,0-2 128,-21 1-64,21-20 64,-20 20-64,20 0 0,0-21 64,-18 21-64,18 0 32,0-1-64,0-19 64,0 20-64,0-20 64,0 19-32,0 1 0,-20-20 0,20 20 32,0 0 33,0 0-98,-21-1 66,21-19-33,0 20 0,0 0 32,0-1 192,0-19-128,0 20-128,0-20 128,0 19-96,0-18 0,21 18 0,-21-19-96,0 20 96,0-20 32,0 20 0,20-21 0,-20 2 96,0 18 0,0-19 32,0 0-96,0 0-64,0 19 32,0-19 64,18 0-31,-18 20-65,20-20 0,-20-1 0,0 2 32,21-2 32,-21 21 224,0-20-32,0 0 32,20 0 97,-20 0-97,0-1-96,20 1-32,-20 1 1,19-21-65,-19 19-32,20 1-32,0 0 32,-20-1-32,20 2 32,-20-1 0,20-1 0,-20-19 160,19 20 0,-19 0 65,0 0-193,20 0 128,-20 0-96,20-1-32,0 2 0,-20-2-32,20 1 0,-20 20 97,19-20 63,1-1 32,0 2-128,-20 18 0,20-18 0,1-2-32,-3 1 1,-18 0-65,20-1 32,0 2-64,1-1 96,-1-1-128,-2-19 0,-18 20 64,21 0 0,-21 0 64,0 0-128,0 0 64,0-1 32,20 1-32,-20 0 64,0-20-32,20 20-64,-20-20 64,0 20-128,20 0 160,-20-20-128,0 20 128,20-1-160,-20 2 128,0-2 0,0 1 193,0 1-161,19-2 0,-19 1-160,0-20 128,0 0-160,0 0-97,0 0-255,0 0-257,20 0-320,-20 0-416,0 0-705,0 0-480,0-20-1859</inkml:trace>
  <inkml:trace contextRef="#ctx0" brushRef="#br0" timeOffset="13265.75">12703 10949 5765,'-20'0'2626,"20"0"-768,0 0 128,0 0 64,0 0-833,0 0-768,0 0 63,0 0 97,20 20-97,1-20-95,17 19-257,-17 2-128,19-2 96,-20 22-160,0-22 224,-1 1-288,1 20 192,0-40-96,0 20 192,0-20 193,-20 0 95,19-20 32,1-20-287,0 20-161,0 1-96,1-2-64,-3 1-321,-18 20-287,20-19-193,1 19-417,-21 0-767,0 0-2147</inkml:trace>
  <inkml:trace contextRef="#ctx0" brushRef="#br0" timeOffset="15392.88">13179 11585 1153,'-18'0'1761,"18"0"-896,0 0-513,0 0-512,18 0-1313,-18-20-1024</inkml:trace>
  <inkml:trace contextRef="#ctx0" brushRef="#br0" timeOffset="16005.91">13200 11565 544,'0'0'2306,"0"-20"-1313,0 20-544,0 0 127,0 0-192,0 0-191,0 0 95,0 0 128,0 0 481,0 0 96,-21 0-256,21 0 64,0 0-33,0 0 1,0 0 0,0-19 64,0 19-1,0 0-191,0 0-193,0 0 33,0 0 31,0 0-95,-18 0 31,18-21 65,0 21-161,-20 0-32,20 0 33,-20-19-161,-1 19 32,-17 0 0,17-21 64,-19 21-95,1-19-33,-1 19-128,0 0 32,1 0-128,-1 19 64,-19 2 0,18-2-32,1 2-32,1 18 128,-1-19-96,20 20 0,1-1 128,-1 1-96,20 0-32,0-1 32,0 1 0,0 20 32,39-20 0,-19-2 32,41 3-64,-23-1 64,23-1-32,18-19-32,0 0 0,0-20 0,2 0-32,-2-20-32,-20 20 160,20-39-96,-39 19-96,19-20 192,-39-1-32,0-18-32,0 20 160,-20-21 32,0 1-159,-20-1 127,-20 1-32,1 19 128,-1 0 193,-19 21-33,-20-2-480,18 2-64,-18 19-288,20 0-1122,19 19-2113,-19-19-12427</inkml:trace>
  <inkml:trace contextRef="#ctx0" brushRef="#br0" timeOffset="19850.12">8514 8902 10057,'-58'-20'416,"37"20"866,1-20-97,20 20-160,-20 0 352,20 0-32,0 0-704,0 0-481,0 0 64,0 20 321,20-20-193,0 20 193,1 19-257,37-18 0,-17 18-160,38 1 97,0 0-161,2 19-32,18 1 160,19 0-64,-19-1-96,20 20 0,-20-19-64,1 20 32,-20-20 0,-1-1-64,-20-19-32,-18 0 192,-3-1-128,-18-19 64,1 0-32,-1-20-64,-20 20-32,0-20-128,-20 0-417,-1 0-576,1 0-1282,-18-20-3490</inkml:trace>
  <inkml:trace contextRef="#ctx0" brushRef="#br0" timeOffset="20196.14">9508 9517 12619,'0'0'481,"0"-19"-897,19 19 255,-19 0 354,20 0 639,0 19 546,20 2-674,-1-1-383,2 20-193,17 0 224,-17-1-32,-2 1 1,1-20-289,0 19 128,-1-19-96,-19 20-32,0-20 0,0 0 64,-20-1 32,0 2 225,0-2 95,-20-19 225,0 20-1,-20-20-31,1 20-65,-1-20-127,-19 20-129,18 0-32,-17-20-127,17 20-129,2 0-225,-1-1-768,0 22-928,1-2-2499</inkml:trace>
  <inkml:trace contextRef="#ctx0" brushRef="#br0" timeOffset="25887.48">10638 7610 6534,'0'0'1089,"0"0"-481,0 19 417,0-19 769,0 0-32,0 0-609,0 0-481,0 0 1,0 0 96,0 0-33,0 0-95,0 0-128,0 0-161,0 0 0,0-19-64,0 19 33,0 0-161,0-19 32,0-2-64,0 2-32,0-22 225,0 2-97,0-1-64,0-19 32,0 19-96,0-20 96,0-19-128,0 0-31,0-21-66,0 1 98,0-20-33,0-21-64,21 21 96,-21 0 288,20 0-96,0-1-128,0 21-128,-1-20 0,1 19 32,-20-19 0,0 20-128,0-20-64,0 40 0,0-1 32,0 21 0,0-1 64,0 40-96,0 1 63,0 19-287,0 0-192,0 0-225,0 0-320,0 0-705,0 0-1153,0 0-1569</inkml:trace>
  <inkml:trace contextRef="#ctx0" brushRef="#br0" timeOffset="26269.5">10401 5445 13164,'-40'19'2274,"20"-19"-1249,20 0-96,0 0-352,0-19 95,0-1 33,20 0-385,20-20-192,-1 1-32,1-2 64,1-18 129,-3-1 31,23 1-160,-2-1 32,0 0-96,1 21-320,-21-1 737,-19 0-481,0 21-64,-20 19-32,0-20-128,20 20-65,-20 0-159,0 20 256,0-20-225,20 19 578,-1 21-225,1-20-65,0 20 129,1-1-224,17 1-352,-18-20-161,21 0-512,-21 19-1570,-1-18-3074</inkml:trace>
  <inkml:trace contextRef="#ctx0" brushRef="#br0" timeOffset="67213.84">10600 7570 1697,'-20'0'1570,"20"21"-65,0-21-128,0 0-288,0 0 129,0 0-97,0 0 32,0 19-289,20-19-255,-20 0-161,0 0 1,0 0 127,0 0-31,0 0-97,0 0-223,0 0-65,0 0 32,0 0-96,0 0-96,20 0 32,-20 0-32,0 0 0,18 0 64,-18 0-64,21 0 0,-21-19 64,20 19-32,-20 0 64,20-21 0,-20 21 97,0 0 191,0 0-96,0 0-128,0-19 1,-20 19-97,20 0 32,0-21-96,0 21 0,0 0 32,-20 0 0,20 0 0,0 0 32,0-20 0,0 20 0,0 0 32,0 0-32,0 0-64,0 0 32,0 0 0,0-19-32,0 19 32,0-20-32,20 20 0,-20-20 0,0 0 0,20 0 0,-20 0 32,0 1 32,0-1 32,20 0 32,-20-20-128,0 20 97,0-19-65,0 19 64,0-20-96,0 0-32,19 21 96,-19-21-128,0 0 160,0 0 64,0 20 128,-19-19-32,19-1-95,-20 0-97,0 1-32,20-1 224,-20 0-160,-1 0 160,3-19-224,-22 19 128,19-20-256,-17 1 192,-3-1-32,1 1-224,1-1 160,-21-20-64,1 21 32,-2-21 64,2 1-32,1 19-64,-23-20 64,2 22-32,0-22-64,0 20 96,-20 0-64,-1 1 32,1-1-96,0 1 32,-21-1 0,21 1-32,-20 19-97,0-19 225,19 18-32,-19 1 0,0 21 96,1-21-128,-2 20 224,1 0-160,0 0 0,19 20 0,1-20 0,-20 20 0,20-19 97,19 19-65,-19 0-193,20 0 514,0 0-674,-2 0 642,2 0-449,0 0 224,20 19 0,-1-19 96,1 0-32,-1 0 96,21 0-224,-1 0-32,-1 0 64,2-19-160,19 19 32,0 0-576,20 0 736,-20-20-1089,20 20 352,0 0-1152,20 0-65,-20 0-1249,20 0-1505</inkml:trace>
  <inkml:trace contextRef="#ctx0" brushRef="#br0" timeOffset="67545.86">7225 4649 3267,'-21'0'768,"-17"0"257,18 20 449,-21 0 448,-18-1-129,-1 22-544,1-22-384,-20 21-96,18 1-289,23-2-223,-3-19-225,1 20 0,21-20 256,19-1 0,19 1 417,21 0-64,19 0-97,2 20-256,18-20-192,0 20 0,1-21-96,-21 1-288,0 20-96,2-40-769,-41 20-2371</inkml:trace>
  <inkml:trace contextRef="#ctx0" brushRef="#br0" timeOffset="68526.89">4068 5067 9096,'20'59'3620,"0"-19"-3620,-1 20 32,-19 20 64,20-21-96,-20 1 160,20-21 480,0-19-319,-20 0-65,0-20 385,21 0 416,-21-20-481,0 0-576,-21-19-160,1-2 128,0 2 64,20 0-64,0-1-32,0 40-32,0-20-128,0 20 31,20 0 97,0 0 0,1 20 0,-3-20 32,2 19 64,21 2-32,-21-21-352,-2 20-321,3-20-224,-21 0 609,20-20 416,-20-20 128,20 20 417,-20-19-65,0 18 129,0 21 224,20-20-737,-20 20-192,19 20 192,1-20 193,0 40-97,0-20-96,0 19-256,-1-18-352,21 18-417,-20-19-609,-20-1-736,21-19-2786</inkml:trace>
  <inkml:trace contextRef="#ctx0" brushRef="#br0" timeOffset="68842.92">4704 5126 16751,'0'21'1153,"0"-21"-1249,0 19-64,0 1 160,0 1 32,20-2 32,-2 21 32,23-21-192,-1 2-256,-21-1-96,21-1-97,0-38-224,-21 19-448,1-41-96,0 22 929,0-21 287,-20 0 162,0 1 31,0 18 224,-20 2 353,0-1 255,20 20 97,0 0-704,0 20-321,0-1-64,0 2 0,0-2-641,40 22-1377,-19-22-2627</inkml:trace>
  <inkml:trace contextRef="#ctx0" brushRef="#br0" timeOffset="69082.95">5160 5047 12075,'-21'0'-96,"3"0"-737,18 0 865,-20 20 160,20-20 321,0 20-97,0-20-192,20 20-96,19-1 1,-19 2-225,20-21-289,-1 19-63,-19 1 191,-20-20 97,0 21 32,0-2-352,-20 1-2179,0 0-1953</inkml:trace>
  <inkml:trace contextRef="#ctx0" brushRef="#br0" timeOffset="69319.95">5439 5027 11755,'18'-20'288,"-18"20"-704,-18 20 672,18 0-192,-21 0 288,1 20 257,20 0-481,0-21-128,20 22 32,1-22-128,17-19 64,3 0-96,-3 0-257,23-19-480,-22-2-992,-19 1-1250,0-20-2306</inkml:trace>
  <inkml:trace contextRef="#ctx0" brushRef="#br0" timeOffset="69500.97">5597 4609 14381,'0'60'64,"20"-40"481,-20 40 768,20-20-737,-1 20-191,-19 19-161,20-20-192,0 1-673,0 0-768,0-20-1057,-1-1-2339</inkml:trace>
  <inkml:trace contextRef="#ctx0" brushRef="#br0" timeOffset="69839.98">5935 5047 11915,'38'0'640,"-17"-20"1346,-1 20-672,19 0-257,-19-20-129,0 0-319,0 20-289,-20-19-224,0-1 417,-20 0-1058,0 20 97,0-20-353,-19 20 96,-2 0 65,3 0 159,18 20 161,-1 20 224,1-21 288,20 21 0,20 0 385,1 0-97,-1 0 65,39-21-353,-19 1-96,19 1-96,-19-21 64,19 0 64,-19 0 129,-1 0-1,-19 0-288,-20-21-801,0 21-3267</inkml:trace>
  <inkml:trace contextRef="#ctx0" brushRef="#br0" timeOffset="73016.17">20088 4312 16687,'-19'0'-32,"19"0"-352,19 19 320,-19 2 64,20-2 128,20 21 320,-1 0 1,21 19-161,20 1-96,19 0-64,0-1 65,20-19-161,1 20-161,-1-20-63,-1-20-128,1-1-128,-19-19 223,-1 0 225,-19 0 32,-1-19-128,-20-1-128,-39-1-352,1 2-1538,-42-2-2787,1 2-3843</inkml:trace>
  <inkml:trace contextRef="#ctx0" brushRef="#br0" timeOffset="73463.2">20306 4371 10345,'-38'0'2467,"38"-19"-898,0-2-95,0 21-738,0-19-95,20-2-225,19-18-128,21 19-159,-1 0-1,40 0 160,0 20-192,1 0-96,-1 20-64,20 0 32,21 20-352,-22 0-545,1 0-96,0 19-32,1-19 224,-21 19-352,-40-19-865,1 0 160,-41-21 641,-19 21 544,0-40-544,-19 20 96,-1-20-865</inkml:trace>
  <inkml:trace contextRef="#ctx0" brushRef="#br0" timeOffset="74156.23">21102 4391 6886,'-20'-20'3619,"20"1"-3074,-21 19 160,21 0 127,-20-21-127,0 21-224,0 0-417,-19 0-96,19 0 0,-20 0 32,1 21 64,-1-2-128,1 1 64,19 20 0,0 0 32,-1 19 64,21-19-32,21 20-160,-1-1-257,18-19-127,23-1 224,-2-18 95,1-2 33,-1-19 160,20 0 96,-18 0 33,-2-40 127,1 21 385,-21-22 127,1 2 482,-40-21-450,0 21-351,-20-21-97,0 21 33,-19-1-257,-1 0 32,0 1-288,1 39-289,19-21-1024,-21 21-1378,3 0-2530</inkml:trace>
  <inkml:trace contextRef="#ctx0" brushRef="#br0" timeOffset="76053.35">21061 4530 992,'-20'0'-736</inkml:trace>
  <inkml:trace contextRef="#ctx0" brushRef="#br0" timeOffset="76434.37">21061 4530 1761,'0'0'2595,"0"-20"-321,-20 20-64,20 0 96,0-20 0,0 20-672,-20 0-641,20 0-673,-20 0-256,20 0-32,-19 0-64,-1 0-32,0 20 32,0 0 32,20 0 32,-20 20 0,20-21 0,0 21-64,20 0-96,0-21 32,0 2 64,19-1 128,1-20 160,1 0 96,-21-20 33,18 20-33,-17-40-128,-1 20 97,-20 0-225,0-20-64,0 21 256,-20-1-256,-1 0 0,1 0-96,-18 20-64,17 0-737,1 0-1793,0 0-6151</inkml:trace>
  <inkml:trace contextRef="#ctx0" brushRef="#br0" timeOffset="80207.58">19970 4391 3811,'0'0'705,"0"0"-97,0 0-383,0 0-289,19 0-449,-19 0-128,0 0-544,0 0 705,0 0 960,0 0 1090,0 0 95,0 0-383,0 0-514,0 0-319,0 0-385,0 0-128,0 0-225,0 0-95,0 0 96,0 0 128,20 0 32,-20 0 63,0 0 130,0 0 479,0 0 161,0 0-65,0 0 65,0-20-32,0 20-1,0 0-191,0 0-33,0 0 33,0 0-33,0-19 32,0 19-95,0 0-1,0 0-63,0 0-129,0 0-64,0 0 0,0-21-64,0 21-32,0 0 0,-20 0 32,20 0-64,0 0 0,0 0 32,0-19 128,-19 19-96,19 0 64,0 0 33,0 0 159,-20-21-96,20 21-96,-20 0-96,-1 0-64,21-19 0,-20 19 0,20 0-64,-18-20 0,-2 20 0,20 0 96,-21 0-32,1-20-32,20 20 64,-20 0 0,1 0-64,19-20 32,-20 20-96,0 0 64,0 0-65,0 0-31,-19-20 0,19 20-96,0 0 128,0 0 32,-19 0-96,19 0-65,0 0 161,-19 0 0,19 0 96,-21 0-96,1 0 96,1 20-32,19-20 0,-20 0 32,1 20-32,-1-20 32,1 20-32,19-20 0,-20 20 32,1-1-32,19 2-64,-21-2 0,21-19 0,-19 21-1,-1 18 129,1-19-64,-1 0 32,20 0 97,-19 0 63,-1 19-128,0-19 32,21 20-128,-21-20 64,19 20 0,1-21 64,-18 21-64,17 0 64,-19-20 192,20 20 96,1 0-127,-21-20-161,20 19-32,0 1 0,1-20-32,-1 19 64,0-19-192,0 0 160,-19 20-32,19-20 32,-21 19 32,21 1-32,-19-20-32,19 20 0,-20-20 0,21 0 0,-21 20 32,20-20 32,0-1 0,-19 1-32,-1-1 128,20-19 0,-19 21 33,-1-1 31,-1 0-96,2-1-32,19-19-32,-20 20-96,1-20 64,19 20-64,-20-20 0,1 0 32,-21 20 0,21-20 96,-2 20 128,3-20 65,-3 20 63,21-20-160,-19 0-128,19 0 0,0 20 96,0-20 32,0 0-95,1 0-1,19 0-96,-20 0-32,20 0 32,0 0-161,-20 19 194,20-19-162,-20 0 1,20 0 0,-20 0-96,20 0-32,-19-19-33,-1 19-31,0 0-256,20 0-97,-20 19 225,-1-19 127,21 0-127,-18 0-353,18-19-320,0 19-833,0 0 321,0-20 159,18 0-1056,-18 20-1985</inkml:trace>
  <inkml:trace contextRef="#ctx0" brushRef="#br0" timeOffset="80640.61">17051 5425 640,'40'-20'2466,"-20"-1"-2401,-20 21-33,20-19-64,-1 19 256,-19 0 352,0 0 417,0 0 192,0 0 449,20 0 704,-20 0-480,-20 0-929,20 0-449,-19 0-127,-1 19 31,0-19-128,-20 21 0,1-21 193,19 20 31,-21 0 1,-17-20 127,37 19 1,-19-19-257,21 20-160,-1-20 33,0 20-97,0-20 96,20 0-96,0 0-64,0 0 32,0 20-96,0-20 96,20 20 32,-20-20-64,20 20 33,0 0-65,-1-1 0,21 21 64,1-20-160,-3 1-32,3 18 128,-1-20-257,-1 1 225,1 1-288,-1-1 0,-19-1-97,0-19-95,-20 0-129,20 20-384,-20-20-1217,-20 0-4260</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3T02:08:10.25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0000"/>
    </inkml:brush>
  </inkml:definitions>
  <inkml:trace contextRef="#ctx0" brushRef="#br0">1586 8485 10057,'-19'20'929,"-1"-1"-545,0-19 449,20 0 1025,0 20-481,-20-20-640,20 0-321,0 0 33,0 0 63,0 0-63,0 0-193,0 0-64,0 0 96,20 0-64,-20-20 65,20 20-97,19-19 0,-19-22-192,20 22 96,19-21-96,2 0 0,-22-19-32,21 19 0,-1 0 0,0 0-64,1-19-256,19-1 127,-18 1 1,-22-1-64,1 20 32,-20 20-193,-1 0 225,-19 1 32,0 19-160,0 0-481,0 0-160,-19 0-416,-1 19-705,20-19-2147</inkml:trace>
  <inkml:trace contextRef="#ctx0" brushRef="#br0" timeOffset="274.01">2122 7849 7879,'0'-20'1794,"0"20"-417,0-20 32,21 20-95,-21 0-193,20-20-385,0 20-447,19-20-289,-19 20 32,0 0-32,19-20 0,-19 20 0,20 0 0,-20 0-32,-1 0 32,1 20 0,0-20 0,-20 20 0,0 0 32,0 0 64,-20 0-160,20 19 224,-20 1-96,1-20-64,-1 19-160,20 2-1570,-20-2-5445</inkml:trace>
  <inkml:trace contextRef="#ctx0" brushRef="#br0" timeOffset="4245.24">6848 12459 4932,'-20'-21'2306,"20"21"-288,0 0-224,-20 0 0,20 0-321,0 0-288,-21 0-320,21 0 0,-20 0-32,20 0-513,0 0 321,0 0-161,0 21-64,41-21-63,-21 0-65,39 0-128,1 0 0,39 0-32,-20 0-96,21 0 0,-1 0-32,0 0 0,0 20 0,-20-20-32,0 0-32,-18 20 32,-2-20 32,-19 0-32,-20 0-128,0 0-192,-20 0-769,-20 0-1025,0 0-545,0 0-6309</inkml:trace>
  <inkml:trace contextRef="#ctx0" brushRef="#br0" timeOffset="5146.29">18818 11585 14445,'0'0'769,"40"0"-289,-1 0 609,22-20 32,38 20-224,0 0 0,0 0-352,19 0 191,1 0-31,1 20-353,-1-20-224,1 20-63,-41 0-1,0-20-289,-19 0-543,-41 20-834,-19-20-1345,0 0-3042</inkml:trace>
  <inkml:trace contextRef="#ctx0" brushRef="#br0" timeOffset="9235.52">17666 12399 5925,'0'-20'4068,"0"20"-3011,0 0 609,0 0 159,0-19-576,0 19-448,-20 0-288,20 0-97,-19 0 0,19 0-63,-20 19-257,-20 1-96,20 0 32,1 20 0,-21-20-64,20 0 0,0 20 32,-19-1 0,19 1 32,-21 19 0,23 1-96,18-1 64,0 1-64,18 0-32,23 0-96,-1-21-193,19 1 577,20-20-160,0 0 65,2-20 127,-2 0 128,-20-20 64,21 0 161,-21 0 160,0-20-65,-19 1-63,1-1-193,-23-20-191,2 0-65,-20 21 288,0-21-192,-20 1-63,2-1 95,-43 0-224,2 21-64,-1-2-64,1 22-353,19 19-191,21 0-705,-1 19-1186,20 2-768,-20-1-6150</inkml:trace>
  <inkml:trace contextRef="#ctx0" brushRef="#br0" timeOffset="9827.56">17607 12638 7623,'20'19'1313,"-20"-19"-993,0 0 2467,0 0-641,0 0-1281,0 0-321,0 0 385,0 0-288,0 0-417,0 20-160,0-20 96,0 20 96,-20-20 1,20 20 127,0-20 193,0 20-129,-20-20-96,20 20 161,0-20-65,0 19-224,0 1 1,20-20-193,-20 0-32,0 21 0,0-21 0,20 0-192,-20 0 416,0 20-256,0-20 192,0 0-160,0 0-32,0 0-128,0-20-161,0 20-255,0 0-417,0-21-64,0 21-192,0 0 352,0 0 480,0 0 257,0-20 160,0 20 225,0 0 319,19 0 129,1 0-97,0 0-159,0 20-193,1-20-128,17 0-32,3 0-96,-1 0-96,-1 0-128,1-20-353,-20 20-448,19 0-769,-39 0-2081</inkml:trace>
  <inkml:trace contextRef="#ctx0" brushRef="#br0" timeOffset="9994.57">17984 12717 9224,'20'-20'2787,"0"20"-1794,-20 0 1697,20 0-1024,-20 0-897,0 0-353,0 20-96,0 0-95,0 19-161,-20-19-32,20 1-449,0-1-736,-20-1-929,20 1-3011</inkml:trace>
  <inkml:trace contextRef="#ctx0" brushRef="#br0" timeOffset="10535.6">18381 12200 6566,'20'-19'2498,"-20"-1"-736,-20 20 1345,20 0-961,0 0-801,-20 0-384,1 20-128,-1-1-257,0 1-191,20 20-257,-20 0-128,20-1 32,0 1-192,0-20-129,0 19-543,20-18-290,-20-21-191,20 20-288,0-20-1506,-1 0-7559</inkml:trace>
  <inkml:trace contextRef="#ctx0" brushRef="#br0" timeOffset="10700.61">18480 12280 10185,'0'-20'1570,"0"20"-930,0 20 1698,0 0-1088,20-1-482,-20 22-543,0-22-161,20 1-192,-20 0-545,0-1-448,0 2-1185,0-21-2979</inkml:trace>
  <inkml:trace contextRef="#ctx0" brushRef="#br0" timeOffset="10931.62">18620 12141 13965,'0'20'704,"20"-20"-415,0 20 1536,-1-1-223,1 1-385,0 20-897,20-20-288,-40 19 64,19-19-31,-19 20-1,-19-20-160,19 0-545,-20-1-512,20 2-545,-20-1-800,0-20-7079</inkml:trace>
  <inkml:trace contextRef="#ctx0" brushRef="#br0" timeOffset="11608.66">19413 12539 12043,'21'-21'1730,"-21"2"-1090,0-1 257,-21 20 32,21-20-481,-20 20-256,-19 0-159,19 20-66,-20 0 33,20 20-128,-19-1 128,19 21-192,20-1-32,0-19 128,0 19-96,40 1-33,-21-21 65,41 2 160,-1-21 257,2 0 575,-2-1 386,1-19 95,-1-19-224,0-1-160,1 0-417,-21-21-31,-19 2-161,0 0-192,-20-2-64,0-18-160,-20 19-32,-19-19-32,19 19-129,-20 1-159,1 18-385,19 2-928,-20 19-642,20 19-1665</inkml:trace>
  <inkml:trace contextRef="#ctx0" brushRef="#br0" timeOffset="12012.68">19413 12618 11915,'-40'20'1761,"40"-20"-1152,0 19 1057,0-19-97,0 20-544,0 0-609,0 0-127,0 0-193,0 0 0,0-1-96,20-19-192,-20 20-257,0-20-416,20 0-480,-20 0-352,21 0-1058,-1-20-1345,0 20 128,-2-19 2755,3-1 2114,-1 20 1954,-20-20 352,20 20-641,-20-20-544,0 20-577,0 0-191,0 0-289,0 0-257,0 20-63,0-20-289,0 20-288,0-20 32,0 20-192,0-1-256,0 1-769,0 1-288,0-1-609,0-20-1858,20 19-5957</inkml:trace>
  <inkml:trace contextRef="#ctx0" brushRef="#br0" timeOffset="12259.7">19909 12220 14894,'21'20'640,"-42"-20"-768,21 20 1409,0 0 257,0 0-834,0 19-607,0-18-65,0 18 64,0 0-449,0-18-576,21-1-160,-21 0-352,20-20-449,0 19-1729</inkml:trace>
  <inkml:trace contextRef="#ctx0" brushRef="#br0" timeOffset="12482.71">20069 12260 8680,'-20'0'2050,"40"0"-1730,-1 20 1602,1 0-513,0-1-256,0-19-480,0 20-449,-20 1-64,0-2 0,0 1-32,0 0 65,0-20-97,-20 0-64,20 19-64,-20-19-353,20 0-351,0 21-289,0-21-993,0 0-2402</inkml:trace>
  <inkml:trace contextRef="#ctx0" brushRef="#br0" timeOffset="12677.72">20227 12220 12619,'20'0'385,"-20"20"928,21 0 353,-1 0-577,-2 19-641,23-19-288,-21 20-160,-20-20-160,0 0-384,0-1-321,0 2 192,-20-1-96,0 0-1793,-1 20-6855</inkml:trace>
  <inkml:trace contextRef="#ctx0" brushRef="#br0" timeOffset="12972.74">18739 12976 12844,'0'0'2306,"0"0"-1345,0 19 640,0 1-159,-20 0-802,20 20-512,-20 0-160,20-1-832,-20-19-1571,20 20-2433</inkml:trace>
  <inkml:trace contextRef="#ctx0" brushRef="#br0" timeOffset="13347.76">20585 12956 16047,'19'0'1121,"-19"0"-1345,0 0 800,0 0 1282,-19 0-1442,19 20-384,-20 19 32,0-19-288,0 0-481,0 0-576,20 0-544,-19 0-1411</inkml:trace>
  <inkml:trace contextRef="#ctx0" brushRef="#br0" timeOffset="13534.77">20883 12936 15182,'39'0'2082,"-39"20"-2819,0-20 801,20 0-32,-20 20-1761,0-20-12717</inkml:trace>
  <inkml:trace contextRef="#ctx0" brushRef="#br0" timeOffset="13672.78">21181 12936 18001,'39'20'288,"-39"-20"-961,0 0 993,20 0-864,-20 0-3556</inkml:trace>
  <inkml:trace contextRef="#ctx0" brushRef="#br0" timeOffset="13808.78">21418 12936 18449,'40'0'512,"-20"0"-319,-20 0 479,21 0-960,-21 0-2467,0 0-9993</inkml:trace>
  <inkml:trace contextRef="#ctx0" brushRef="#br0" timeOffset="14985.84">19413 12757 7142,'0'0'1185,"0"0"769,0 0 865,0 0-1794,0 0-769,0 0 481,0 0 96,21 0-321,-1 0-224,0 0 1,-2 0-289,3 0-385,19 0-287,-20 0-417,-1 0-1250,1 0-2337</inkml:trace>
  <inkml:trace contextRef="#ctx0" brushRef="#br0" timeOffset="15273.87">19413 12657 7975,'0'0'384,"0"0"1891,0 0 607,0 20-1953,0-20-833,0 20-224,0 20-833,-20-1-2434</inkml:trace>
  <inkml:trace contextRef="#ctx0" brushRef="#br0" timeOffset="20890.18">6749 13075 5317,'-21'20'1473,"1"-20"-96,20 0 385,-20 0-97,20 0-95,0 0-353,0 0-480,0 0-161,0 0-31,0 0-129,20-20-288,-20 0-32,20 0-96,19 0 0,-19 0-128,21 1-160,-3-21 64,3-1-64,-1 22-577,-1-1-1441,-19 1-3844</inkml:trace>
  <inkml:trace contextRef="#ctx0" brushRef="#br0" timeOffset="21170.21">6927 12776 8359,'-20'0'993,"20"0"-160,0-19-705,0 19 161,20 0 127,0 0-192,19-20-160,-19 0-64,20 0 64,19 20 32,-39 0-64,21-20 0,-23 20 65,2 20 319,1-20 225,-1 20-129,-20 0 0,0 19-31,0-19-129,0 1-63,0 18-225,0-19-96,0-1-481,0 22-1120,20-41-4037</inkml:trace>
  <inkml:trace contextRef="#ctx0" brushRef="#br0" timeOffset="22301.27">20525 11346 8680,'-20'-20'1569,"1"20"-384,19 0 769,-20 0-416,20-20-193,0 20-608,0 0-577,20 20 288,19-20 65,21 20-385,-1 0-32,0 0-64,22 0 0,-22-1 64,20-19-128,-19 21 64,-1-2-416,-39-19-97,21 0-31,-41 0-641,0 0-385,-20 0-704,-1-19-2915</inkml:trace>
  <inkml:trace contextRef="#ctx0" brushRef="#br0" timeOffset="22623.29">20764 11188 5252,'20'0'353,"-20"0"992,-20-20 641,0 20-224,-1 20-705,-17-20-257,-3 0-287,-18 19-257,19 1-192,0-20 160,1 20 193,19-20-33,0 0-256,0 20 64,20 0 417,20-1-129,0 1-127,0 20-97,0 0-192,19 0-32,1-21-416,-1 21-417,1-19-480,1 18-1410,-3-19-7494</inkml:trace>
  <inkml:trace contextRef="#ctx0" brushRef="#br1" timeOffset="36007.05">11750 9816 5541,'20'-40'897,"0"1"448,-20 19 288,0 0 97,0 0-160,0 0-1,-20 1-544,-19-2-256,19 2-33,-40 19-191,21-20-321,-1 20-160,-19 0-96,19 20 0,-40-1-32,22 21 32,-3 0 0,2 0 0,-1-1 32,21 21-32,-1-1 64,19 1-32,1 20-64,20-21 96,20 1-64,21 0 32,18-21 0,1 1 64,19 0 0,20-20-32,1-1 160,-1-19 193,20 0 95,-20-19-96,1-1 97,-21-20-225,20 20 96,-39-19 33,-1-2 95,-18-18 65,-41 19 95,18-19-223,-36-1-65,-23 1-160,1-1 161,-39 20-33,20 0 0,-22 1-160,2 19 1,0 0-65,0 20-128,19 0-96,21 0-417,-1 20-832,40 0-833,-20 19-865,40-19-2242</inkml:trace>
  <inkml:trace contextRef="#ctx0" brushRef="#br1" timeOffset="37016.11">11452 10611 8712,'0'-19'1121,"0"-2"-320,0 1 704,21 20 32,-21 0-287,0 0-610,0 0-640,0 0 192,0 20 257,0 20-1,0 0 129,-21 20-97,3 19 65,-2 20-193,-1 0 97,-19 41-161,22-21-32,-23 20-32,1-20-128,1 1-128,19-21-64,0-20 128,0 1-32,0-21 0,20 1-64,-19-20-64,19-1 32,0 1-320,0-20-321,0 0-224,0 0-352,0-20-641,0 0-2915</inkml:trace>
  <inkml:trace contextRef="#ctx0" brushRef="#br1" timeOffset="37608.15">11215 10730 3203,'-40'20'3715,"20"-20"-2658,20 0 993,-20 0-64,20 0-160,0 20-449,0-20-608,0 0-129,0 0 97,0-20 192,20 20-353,20-20-223,0 1-225,-1-1-96,1-1-32,19 2 0,-18-1 0,-3-19 64,3 18-192,-1 1 0,-21 1 256,1 19-128,0-21 32,-20 21 64,0 0 0,0 21 96,20-21 161,-20 39-33,0-18-64,20 18-192,-20 0 0,19 2-32,1-22 0,0 21-128,0 0-865,19-20-897,-19-1-1313</inkml:trace>
  <inkml:trace contextRef="#ctx0" brushRef="#br1" timeOffset="45097.57">5795 12101 10890,'-40'0'993,"1"0"-257,39 0-63,-20 0 160,20 0-193,0 0-383,0 20-33,40-20 64,-21 0-96,41 0-96,-21 0-96,22 0-192,-3 0-288,3-20-385,-2 0-704,-19 1-1634,-1-1-5414</inkml:trace>
  <inkml:trace contextRef="#ctx0" brushRef="#br1" timeOffset="45292.59">6093 11902 11594,'-40'40'545,"40"-40"-641,20 19 192,0 2-128,20-21 160,19 20 385,2-20-161,-3 20-256,-17 0-96,-2 19 64,-19-19-32,-20 20 32,-20-20 96,-19 0-64,-2-1-224,-17 21-801,-3 0-2081</inkml:trace>
  <inkml:trace contextRef="#ctx0" brushRef="#br1" timeOffset="45932.62">18103 11247 9801,'0'0'1217,"0"0"-1089,0 0 449,20 0 384,1-20 63,17 20-255,3-20-481,-3 1-191,3 19-65,-1-20-161,-1 20-928,-19 0-1921,0-20-4742</inkml:trace>
  <inkml:trace contextRef="#ctx0" brushRef="#br1" timeOffset="46170.64">18381 11088 2274,'-39'0'6149,"39"-19"-4899,0 19-193,0-21 160,19 21-352,1 0-417,20 0-96,-1 0-159,21 0-33,-21 0-96,-19 21 0,21-21 0,-21 19 32,0 1-64,-20 0 0,0-20 288,0 20 193,-20 0-161,0 0-128,-1-20-31,1 19-193,-18 1-97,-3 0-1152,21 0-3459</inkml:trace>
  <inkml:trace contextRef="#ctx0" brushRef="#br1" timeOffset="48020.74">10043 12220 11210,'0'-20'-32,"-20"1"64,20 19 128,0 0 97,0 19-33,20 21 352,-20 20 1,0 0-33,20 18 65,-20-17-193,0-2-63,0 40-257,0-19-64,0 20 64,0-21 416,0-19 129,0-21-129,0-19-95,20 0 63,-20-20 33,0 0-417,0-40-192,21 20-128,-21-19 63,18-1-447,-18 0 352,20 1-65,0 19 161,1-1 128,-1 1 32,-2 20 224,3 20 257,-1-20-65,0 41-31,-20-22-193,20 20-320,-20 2-65,19-1-543,-19-21-513,20 21-930,-20 0-2657</inkml:trace>
  <inkml:trace contextRef="#ctx0" brushRef="#br1" timeOffset="49030.8">10600 12876 6534,'0'0'3395,"0"-20"-2690,-20 20 1056,20-19-63,-21 19-737,1 0-865,2 0-64,-3 0-32,1 19-32,0 20 32,20-18 32,-20 19 0,20-1 160,20 1-64,-20 0-96,40 0 32,-19-21-32,17 21 32,3-40 65,-3 20 223,23-20 192,-22 0 33,-19-20 31,20 20-223,-20-40 31,-20 21 97,0-1-129,0 0-320,-20-20-288,0 20-160,-20 0-225,21 1 64,-1 19-832,-20-20-1313,19 20-6407</inkml:trace>
  <inkml:trace contextRef="#ctx0" brushRef="#br1" timeOffset="49327.82">10600 12976 12940,'-20'19'288,"20"1"225,0-20 1184,-21 20-832,21-20-577,0 20-224,0-20-64,0 0-64,0 0-224,0 20-128,0-20-129,0 0-384,0 0 289,21 20 383,-21-20 33,0 0 128,20-20 192,-20 20 320,0 0 65,20 0-161,-20 0-128,18 0 1,-18 20 31,21-20-96,-1 20-128,-20-20-64,20 19-385,0-19-1312,-20 0-6439</inkml:trace>
  <inkml:trace contextRef="#ctx0" brushRef="#br1" timeOffset="49666.84">11035 12438 8648,'0'0'704,"0"0"-672,0 0 2499,0 0-930,0 21-704,-18-1 96,18 0 32,-20 20 32,-1-1-352,21 21-513,-20-1-160,20 1-64,0 0-192,20-1-449,1-40-320,17 22-544,-18-41-417,21 20-2242</inkml:trace>
  <inkml:trace contextRef="#ctx0" brushRef="#br1" timeOffset="49839.85">11235 12697 13388,'-20'-20'993,"0"20"-865,20 0 1666,0 20-225,0 0-544,20 20-480,19-21-449,-19 22-288,0-2-737,21-19-705,-3 20-319,-18-20-1955</inkml:trace>
  <inkml:trace contextRef="#ctx0" brushRef="#br1" timeOffset="50018.86">11452 12717 14669,'-38'-20'545,"17"40"-417,1 0 1345,0 0 321,-19 19-865,-1-18-833,20 18-224,1-19-545,-1 20-704,20-20-737,0 0-3267</inkml:trace>
  <inkml:trace contextRef="#ctx0" brushRef="#br1" timeOffset="50365.88">11533 12300 6534,'0'0'1249,"0"0"1185,-20 0 353,0 39-545,20-18-544,-20 18-289,20-19-672,-21 20-545,21 0-96,0-21-32,21 21-545,-1-20-63,0 0-417,0 0 32,-1 0-736,21-20-2435</inkml:trace>
  <inkml:trace contextRef="#ctx0" brushRef="#br1" timeOffset="50524.88">11691 12419 8103,'0'19'5413,"0"2"-5317,0-1 257,0 0 576,0 20-801,0-21-1185,20 1-737,-20 0-1569,20-20-4677</inkml:trace>
  <inkml:trace contextRef="#ctx0" brushRef="#br1" timeOffset="50653.89">11711 12339 14733,'-20'0'257,"20"0"-834,0 0 1,0 0-2147</inkml:trace>
  <inkml:trace contextRef="#ctx0" brushRef="#br1" timeOffset="50855.9">11790 12339 13516,'20'0'1442,"1"0"-866,-21 0 1058,18 0-833,2 21-417,1-2 128,-1 21-864,-20-21 608,0 2-640,20-1-609,-20 0-224,0 20-32,0-21-353,-20 1-1697,20 0-5157</inkml:trace>
  <inkml:trace contextRef="#ctx0" brushRef="#br1" timeOffset="51129.92">11930 12240 10826,'39'-20'1729,"1"20"-191,-20 20 352,0 0 256,-1 20-737,1-1-416,0 21-64,0-21-321,-20 2-255,20-2-257,-20 21-384,19 0 127,1-1-127,-20-19-192,0 19-161,-20-18-32,1-2-159,-1 1-866,-20 0-1633</inkml:trace>
  <inkml:trace contextRef="#ctx0" brushRef="#br1" timeOffset="52153.98">12663 12697 10505,'-18'20'1890,"18"-20"-1249,0 0 864,0 0-159,-21 0-321,21 0-577,0-20-288,0 0-64,0 0-96,0-19 0,0 19-64,21 0-224,-3 20 192,2-20 32,0 1 32,1 19 0,-21-21-64,20 21-33,-20 0 129,0 21-32,0-2 0,18 1 64,-18 0-32,21 0 0,-1 0 0,-20-20 0,40 19 193,-20-19-97,-1 0 160,1-19-64,0-1-32,0 0-128,0 0-32,-20 0-224,0 1 0,0-2-993,0 21-1346,0 0-6854</inkml:trace>
  <inkml:trace contextRef="#ctx0" brushRef="#br1" timeOffset="52544">12744 12916 8263,'-20'40'-480,"20"-40"128,0 0 1184,0 0 834,0 0-897,0 0-225,20 0 417,-2-20-64,-18 20-449,21-20-159,-21-1 63,0 2-224,20-1-96,-20 20-64,0 0-64,0 0 32,20 0-192,-20 20-161,20-1-159,-20 22 480,20-21 32,-1 0 96,1-20 192,0 0 545,0 0 127,0-20 290,-1 0-65,1 20-257,-20-20-383,0-1-417,0 2-128,0-1-513,0 1 33,0 19-801,0-20-2147</inkml:trace>
  <inkml:trace contextRef="#ctx0" brushRef="#br1" timeOffset="53287.04">13477 12677 11562,'-18'-20'2146,"-3"1"-1889,21-1 63,-20 20-160,20 0-64,-20 0 96,20 20-127,0-1-33,-20 21 0,20 0 0,20-1-32,-20 2 0,20-2 0,0-19 96,19-1 128,-19-19 288,21 0-127,-21 0 223,18-19 33,-17-20 32,-1 19-225,0-1-448,-20 1 0,0 1-96,0-1-256,0 20-289,0 0-128,0 0 577,20 20-160,-20-1 95,0 22 161,19-2-32,-19 21-32,20 0 96,-20-1 128,20-19 288,-20 19 289,0-19 224,-20-20 320,0 0 64,1 19-544,-1-39-449,0 20-192,-21-20-352,21 0-129,2-20-575,-23 20-418,21-19-416,20-21-1312,-20 20-7048</inkml:trace>
  <inkml:trace contextRef="#ctx0" brushRef="#br1" timeOffset="53662.06">13776 12240 8039,'0'-20'1538,"0"0"95,-20 20 257,20 0-577,0 0-768,-20 20-161,20 20 321,0 0-161,-20-1-63,20 1-225,0 0-96,20 0-128,-20-20 0,0 0-192,20-1-320,-20 2-642,20-2-960,-1 1-3331</inkml:trace>
  <inkml:trace contextRef="#ctx0" brushRef="#br1" timeOffset="53828.07">13914 12379 13228,'0'0'673,"0"20"-129,0 0 705,0 20-832,0-20-417,0-20-417,20 20-608,-20-1-192,21-19-1089,-1 21-5093</inkml:trace>
  <inkml:trace contextRef="#ctx0" brushRef="#br1" timeOffset="53950.08">13955 12300 13356,'-21'0'513,"21"-20"-1218,0 20-1281,0 0-4900</inkml:trace>
  <inkml:trace contextRef="#ctx0" brushRef="#br1" timeOffset="54190.09">14054 12200 11210,'0'-19'2659,"0"19"-2339,20 19 993,-20-19-64,39 40 1,-19-20-386,20 20-383,-1-1-97,1 1-192,-20 0-64,-20 0-128,19 0-224,-19-21-641,0 2 225,0 18-353,-19-19-64,-1 0-160,0 19-3075</inkml:trace>
  <inkml:trace contextRef="#ctx0" brushRef="#br1" timeOffset="55876.18">10023 13631 12812,'-39'40'320,"19"-40"-224,0 20 320,0-20 866,20 0-514,-19 0-415,19 0-417,0 0 192,19 0 160,1 0 0,0 0-192,20 0 33,-1 0 31,22 0 64,-3-20-32,1 20-64,22-20-32,18 20-128,-20 0 64,21 0 96,-1 0-128,20 0 32,0 0-64,19 0-96,2-20 256,18 20-128,-18 0 0,18 0 96,1 0 33,20 0 63,-20 0-128,20 0-32,-1 0 0,-20 0-32,22 0 96,-2-20 32,1 20 192,-1 0-191,-18 0-65,-2 0 64,1 0-224,-21 0 160,2-19-160,-21 19-65,1 0-127,-41-20-64,0 20-33,-19 0-415,-1 0-802,-39 0-1985</inkml:trace>
  <inkml:trace contextRef="#ctx0" brushRef="#br1" timeOffset="57247.27">11948 9776 5797,'21'-19'1153,"-21"19"192,0-20-384,-21 20-384,21-20 288,-18 0 128,18 0-193,-20 0-95,0 1 64,-1-2-193,1 21-95,-19-19-353,-21 19-64,21 0-64,-21 0 0,-19 0-64,20 19-160,-20 2-385,-2 18-96,22 1 193,-20 0 320,-1-1-97,21-19 193,0 20 96,18-1 193,1 1-1,1 0 0,19 0 96,0 0-64,0 20-160,40-21-64,0 0 65,20 21-33,-1-20-129,22 20-95,18-20 64,0-1 64,20-19 0,20 20 64,-19-21 0,19-19 0,0 0 64,-19 0 160,-1-19-32,0-1-127,0 0 95,-20-20 192,-20 0 193,2 1 287,-22-1-191,-19 0-65,0-20 33,-20 1-385,-20 19 225,-19-19-225,-1-1-224,-19 20 96,-2-19 64,2 19 353,-20 0-193,19 1-64,-19 19-224,18 0 0,-18 20-32,0 0-64,20 0-96,-21 20-737,21 0-672,18-1-1090,3 21-7751</inkml:trace>
  <inkml:trace contextRef="#ctx0" brushRef="#br1" timeOffset="60936.48">16534 3854 3171,'0'-19'768,"0"19"257,0 0 673,-18-20 416,18 20-64,0 0-673,-20-20-384,20 20-96,-21 0-128,21 0-225,-20-20-160,-18 20-255,17 0-65,-19 0 64,1 20-128,-1 0-32,-19 0 32,-1-1 0,1 2 0,-2 18-32,23 1 32,-23 19-64,22 1 64,19-1 0,0 1 0,20 0-64,0 0 64,20-1 32,19 1 0,21-1 32,-1-19-64,22-20 0,-2 20 64,20-40-64,0 19 96,1-38 224,-1-1 225,0 0 95,-20-20 225,-20-19-32,2 19-160,-21-19 255,-22-21-447,3 20 127,-21-20 1,-39 2-129,-1 18-127,-21-20 31,2 41-160,-40-1-96,20 20-128,0 0-160,-2 20-544,42 20-1506,-21 19-2115,41-18-7013</inkml:trace>
  <inkml:trace contextRef="#ctx0" brushRef="#br1" timeOffset="62435.57">17170 3835 2274,'0'0'9737,"0"0"-8968,0 0 416,20 0-256,-20 0 32,0 0 256,0 0-160,20-20-96,0 0-225,-1 0 1,21-20-160,19-19-33,2-1-160,38-39-191,20-1 31,40 1 64,0 0 0,-1-21-95,21 21-129,-20-20 64,-1 20 0,-18-1 96,-2 20-288,-57 1 64,-2 39-320,-41 1-129,-17 19-191,-21 0-898,-21 1-1152,3 19-481,-23 19-2178</inkml:trace>
  <inkml:trace contextRef="#ctx0" brushRef="#br1" timeOffset="62911.59">17368 3298 14477,'0'-20'577,"0"1"-577,21 19 0,-21-20-192,0 20-193,0 20 193,-21-1 288,1 1-96,2 40 32,-23-20 96,1 19 449,1 1 256,-1-21-97,20 21-223,1-21-129,19 2-32,0-22-31,19 1 480,21 0-65,19-20-31,22 20-385,-22-20-224,20 0-224,0-20-480,1 20-738,-21 0-800,-18 0-1825</inkml:trace>
  <inkml:trace contextRef="#ctx0" brushRef="#br1" timeOffset="64226.67">19334 1013 12043,'20'-19'-481,"-20"19"97,19 19 32,-19 1 128,20-1 192,0 22 416,-20 18 256,21 41-95,-21 0-193,20-1-127,-20 0 415,0 0-255,0-40 159,0-19-31,0 0 351,0-40 482,0 0-834,0 0-480,0-20-224,20 0-128,-2-20-1,3 1-287,-1 19-385,0-20 128,0 40 545,19-20 256,-19 20 288,0 20 192,0 0 65,-20 20-129,19-1-224,-19 1-64,20-20-64,-20 21-512,0-22-1218,20 21-5445</inkml:trace>
  <inkml:trace contextRef="#ctx0" brushRef="#br1" timeOffset="64569.68">19950 1629 15726,'0'-20'-160,"-20"20"-608,20 20-289,-21-20 704,21 20 321,-20 20 160,20-1-96,20 1 32,1 20-192,19-20 0,19-21 192,0 2 96,1-1 353,-21-20-65,1-20-31,1 20 159,-21-21 33,-2 2-129,3-21-95,-1 21 159,-20-22-128,0 1-416,0 1 97,-20-1-161,-19 20-1,-2-20-415,1 40-385,20 0-64,-19 0-192,-1 0-672,20 0-3460</inkml:trace>
  <inkml:trace contextRef="#ctx0" brushRef="#br1" timeOffset="64808.7">19989 1669 11915,'0'0'1377,"0"0"-32,0 0-448,0 0-929,0 0 0,0 0 96,0 20 32,0-20-32,0 19-32,0 1 0,20-20 32,-20 20-31,20-20-66,-20 0-575,20 20-994,0-20-1505,-1 0-2946</inkml:trace>
  <inkml:trace contextRef="#ctx0" brushRef="#br1" timeOffset="64932.71">20168 1728 12684,'0'0'1249,"0"0"-256,0 20-321,0-20 1,0 20-193,0-20-352,0 0-192,0 20-640,19 1-1154,1-2-3075</inkml:trace>
  <inkml:trace contextRef="#ctx0" brushRef="#br1" timeOffset="65241.73">20685 1013 13869,'0'-39'256,"0"18"-160,0 1-64,-21 20 0,1 20 545,0 1 95,0 18 1,1 21-161,-1-1-255,0 21-65,20-1-32,0 1-128,20-21-160,0 1-96,19-21-1,1 2-191,-19-22-641,17 1-1153,3 0-5894</inkml:trace>
  <inkml:trace contextRef="#ctx0" brushRef="#br1" timeOffset="65423.74">20802 1291 17200,'0'0'-224,"0"0"448,0 0 577,21 20-225,-1 0-224,20 1-255,-1-2-162,1 20-639,19 2-674,-19-22-543,-19 21-1891</inkml:trace>
  <inkml:trace contextRef="#ctx0" brushRef="#br1" timeOffset="65611.75">21140 1271 14798,'-20'0'-97,"2"20"194,-2 0 447,-1 0 193,-19 20-97,1-20-576,19 19-64,0-18-672,0 18-770,20-19-1793,0-20-7335</inkml:trace>
  <inkml:trace contextRef="#ctx0" brushRef="#br1" timeOffset="65855.75">21181 914 11434,'0'-60'2339,"0"40"-2147,0 20 32,0 0 96,0 20 673,0 1-512,0-2-193,0 40-224,0-18 0,0-2-128,20 21-160,-1-40-257,1 19-448,0-19-576,-20 0-2307</inkml:trace>
  <inkml:trace contextRef="#ctx0" brushRef="#br1" timeOffset="66006.77">21339 994 13388,'20'0'96,"-20"0"128,0 0-31,0 19-161,0 1-32,0-1-321,20 2-479,-20-1-1475,20 0-4483</inkml:trace>
  <inkml:trace contextRef="#ctx0" brushRef="#br1" timeOffset="66143.78">21399 933 15022,'0'-39'-128,"-20"39"-577,20-19-320,0 19-1089,0 0-1570</inkml:trace>
  <inkml:trace contextRef="#ctx0" brushRef="#br1" timeOffset="66396.78">21458 854 13196,'20'-20'1281,"-20"20"-1025,21 0 513,-21 0-449,18 0 513,2 0-64,0 20-481,1 1-128,-1 18-96,-20 0 33,18 2-322,-18-2-63,0 1 96,0 0 128,0-21-32,0 1-32,-18 0-289,18 0-736,-20-20-865,20 0-3235</inkml:trace>
  <inkml:trace contextRef="#ctx0" brushRef="#br1" timeOffset="66713.81">21697 834 9801,'-20'-19'160,"20"38"641,20-19 1345,-1 41-513,-19-22-352,40 20-576,-20 22-288,19-3-161,1 3-64,-20-2-96,0 21-64,1-21 32,-3 1-32,-18-1 64,-18-19 32,-3 19-64,1-18-224,-20-22-256,20 1-1218,-19 0-3490</inkml:trace>
  <inkml:trace contextRef="#ctx0" brushRef="#br1" timeOffset="68587.92">23185 1172 5252,'20'-59'385,"-20"19"1537,0 19 320,0 2-192,0-1-833,0 1-897,-20 19-416,0 0-128,20 0-32,-20 0 160,20 19 31,-19 1 65,19 20 65,0 0 31,19-1-96,-19 21 32,20-1-321,-20 1-383,20 0-97,-20-21 0,0 1 289,0-20-33,0 0 321,-20-20-32,-19 0 64,19 0 0,-20-20 224,1 20 320,19-20 513,0 1 352,0-2-32,20 21-800,20 0 223,0-20-416,19 20-256,21 0-96,-1 0-160,2 0-449,-2 0-1313,-1 0-960,-17 0-2147</inkml:trace>
  <inkml:trace contextRef="#ctx0" brushRef="#br1" timeOffset="69077.95">23661 1331 10121,'0'0'705,"0"0"-513,-38 0 1057,17 21-128,1-2-160,-19 1-352,19 19-449,0 1-224,0-20-225,20 0 1,20-1 128,0 2-64,19-21-32,-19-21 95,21 21 1,-21-19 96,-2-1 96,2 0 0,1 1 0,-21-2-32,0 1 64,0 1-64,0 19-96,-21 0-96,21 0 0,0 0 192,0 19 32,0 1-96,0 1-96,21-2-161,-1 1 129,0 0 192,-1-20 96,-19 19 481,20-19 192,0 0-1,-20 0-447,0 0 127,20-19-128,-20-1-256,0 20 65,20-20-226,-1 1 1,1 19 0,0 0-32,20-21 64,-21 21-224,1 0-769,0 0-1057,0 21-8040</inkml:trace>
  <inkml:trace contextRef="#ctx0" brushRef="#br1" timeOffset="75978.34">20306 2563 8712,'0'-20'1057,"0"-20"128,0 20 609,0-19-481,0 19-512,0 0-257,-18-20-224,-2 21-127,20 19-257,-41-21-97,21 21-95,0 0-32,1 21 64,-1 19-33,20-21 129,-20 41 96,20-1-32,20 1-128,-20 0-673,20-1-256,-1 1 96,1-2 0,0-17-32,0-21-128,-20 0-577,-20 0 321,0-20 192,-19 0-449</inkml:trace>
  <inkml:trace contextRef="#ctx0" brushRef="#br1" timeOffset="76102.35">20029 2861 1697,'-40'-41'4356,"40"22"-2402,20 0-1089,20-21 32,-1 40-64,1-21-65,19 21-191,-19 0-481,21 0-352,-22 0-897,1 0-1698,-1 0-2979</inkml:trace>
  <inkml:trace contextRef="#ctx0" brushRef="#br1" timeOffset="76361.36">20446 2762 896,'0'20'64,"0"-1"-64,20 0 32,0 2-32,-20-1 161,19-20 832,-19 0 512,0 0 1730,0 0-96,0-20-1570,0 20-800,0-21 0,0 2-128,0 0-321,0-1-224,0 20-256,20-20-353,-20 20 129,20 0 224,0 0 0,0 0-33,-1 0-575,1 20-674,0-20-447,0 0 63,1 20-1505</inkml:trace>
  <inkml:trace contextRef="#ctx0" brushRef="#br1" timeOffset="76656.38">20902 2762 12812,'-39'-20'256,"39"20"-224,-20 20 128,0 0 128,20-1 33,0 0-1,0 2-224,0-1-352,40 20 32,-20-40 192,19 20 96,1-20 224,-20 0 256,19 0 321,-19-20 288,-20 0-320,20-20-288,-40 19-97,20 2-672,-20 0-449,0-1-896,1 20-1122,-1-20-2946</inkml:trace>
  <inkml:trace contextRef="#ctx0" brushRef="#br1" timeOffset="77053.39">21140 2841 3010,'61'40'32,"-42"-20"577,-19 0 576,0-20 2242,0 0 193,0 0-1282,-19 0-1121,19 0-544,0-20-65,0 0-576,0-20-320,0 19-353,19 2-191,1 0 63,-20-1 513,20 20 256,0 0 256,-20 0 32,0 20-64,0-1-127,20 0-65,-20 2 32,0-1-128,0 0 0,19-20-1,-19 0 33,20 0 96,-20 0 129,20-20-1,0 0 0,0-1 96,-1 21 353,1-19 576,0 19-352,0 0-128,-20 0-481,21 19-64,-21-19-96,0 21-32,18 19-192,2-20-481,0 0-896,1-1-1186,-1 1-8647</inkml:trace>
  <inkml:trace contextRef="#ctx0" brushRef="#br1" timeOffset="77724.42">22272 2762 14381,'-20'-20'481,"0"20"-1,20 0-288,-19 0-288,19 20 288,0 0 0,0 18-31,19 3-33,1-21-192,20 20 64,-1-40-64,1 19 256,19-19 128,-18 0 0,-21-19 33,0-1 31,-1 0 0,-19 0-223,20 0-129,-20-1-417,0 2-95,0 19-225,0 19-160,0 2 673,0-1 128,0 40 96,20-1 32,-20 1-64,20 20 32,0-22 32,-1-17-64,1-1 128,-20-21 385,0 21 448,-20-40 576,1 20-191,-21-20-578,0 0-415,1 0-193,-2-20-256,3 0-673,-3 0-1057,1-19-1537,21-1-7623</inkml:trace>
  <inkml:trace contextRef="#ctx0" brushRef="#br1" timeOffset="78071.45">22847 2166 14637,'-18'0'481,"-2"0"-417,-1 19 448,1 21 385,0 0-64,2 0-288,18 0-353,0 19-64,18-19 64,2-1-288,0 1-64,21-20-64,-23 20-321,23-21-320,-1-19-512,-21 0-1666</inkml:trace>
  <inkml:trace contextRef="#ctx0" brushRef="#br1" timeOffset="78237.47">23027 2364 15406,'0'0'481,"0"0"-738,0 21 738,19-2-193,-19 1-288,20 0-128,-20 0-513,20-1-448,-20 1-1217,20-20-2851</inkml:trace>
  <inkml:trace contextRef="#ctx0" brushRef="#br1" timeOffset="78351.48">23086 2286 12139,'-20'-21'2242,"20"1"-2370,0 20-1474,0 0-5412</inkml:trace>
  <inkml:trace contextRef="#ctx0" brushRef="#br1" timeOffset="78575.48">23165 2126 15246,'40'0'-448,"-19"20"896,-3 0 225,23-1-449,-21 21 64,0-20-160,-2 0-96,3 20 160,-21-21 1,0 21 31,0 0-64,0 20-64,0-21-480,-21 1-930,3 0-1889</inkml:trace>
  <inkml:trace contextRef="#ctx0" brushRef="#br1" timeOffset="81837.68">17468 4192 11082,'0'0'1217,"0"0"1025,0 0-288,0 0-384,0 0-289,20 0-737,0 0-159,19 0-1,21-20-96,19 20-160,21 0-63,-1-19 31,0-2 0,0 21 32,0-19-64,-20 19-64,-18 0 0,-22 0-32,1-20-224,0 20-129,-21 0-63,-19 0 160,0 0-65,0 0-864,-19 0-833,-21 0-1505,0 0-5382</inkml:trace>
  <inkml:trace contextRef="#ctx0" brushRef="#br1" timeOffset="82219.7">17846 3974 12812,'19'0'704,"-19"0"1,0 0 512,0 0-64,0 0-768,-19 0-482,-21 0-191,-1 20 96,-18 19 128,-1-18 96,21-2 0,-21 21 32,21-21 96,-1 2 96,20-2-31,1 1-129,19 0 160,19 0 385,21 0 63,19 0-95,1 20-321,-1-21-128,20 2-160,-18-21 64,-2 19-192,1 1-384,-21 0-609,-19 0-801,0-20-3011</inkml:trace>
  <inkml:trace contextRef="#ctx0" brushRef="#br1" timeOffset="87850.02">19513 2146 8808,'0'0'929,"0"0"-481,-21 0 609,21 0-64,0 0 320,0 0 33,0 0-546,0 0-223,0 0-97,0 0 193,0 0-32,0 0-225,21 0-64,-1 0 193,39-20-193,1 20-128,19 0-31,41 0-161,18 0 0,1 0-64,1 0 64,18 0-32,1 0 32,20 0-128,-21 20-1,22-20 33,-22 0 161,-19 0-258,-1 0 65,-38 0 160,-1 0-64,-39 0-608,-21-20-1923,-19 20-1056</inkml:trace>
  <inkml:trace contextRef="#ctx0" brushRef="#br1" timeOffset="88829.08">22371 3556 11242,'-20'0'-128,"20"0"160,0 0 577,0 0 255,0 0-127,0 21 160,20-21-320,1 0-33,17 0-63,-18 0-65,41 0-160,-2 0-128,0 0-64,42 0-32,-22 19-32,20-19 32,0 0 0,-20 20 32,0-20-128,-18 0-640,-43 20-2788</inkml:trace>
  <inkml:trace contextRef="#ctx0" brushRef="#br1" timeOffset="92877.31">8972 11625 3587,'-20'20'4836,"20"-1"-4099,-20-19 1121,20 0 288,0 20-545,0-20-319,0 0-417,0 0-225,0-20 33,0 20-321,0 20-320,0-20 0,0 0 0,0 0 192,20 0 129,20-39 63,-1 19-256,1-20 0,19-19 33,1 19-257,19-21 128,1 2 160,-1-20 128,1 39-96,-21-39-256,20 19-64,0 0 224,-18 0-127,18 1-33,-20-1 96,1 1 0,-1-1 32,-19 21 0,-1-2 96,1 2 96,1 0-63,-2 18-33,1 1-64,-1 1 32,21-21-96,-20 20-64,-1-20 64,1 20-64,-1 1-32,-19-2 33,1 2-194,-1-1-31,0 0 0,-20 20-32,0-20-129,0 20-223,0 0-257,0-20-256,0 20-224,0 0-64,0 0-385,0 0-1121,0 0-2050</inkml:trace>
  <inkml:trace contextRef="#ctx0" brushRef="#br1" timeOffset="93238.33">10440 10253 4292,'-19'0'2754,"-1"0"-1120,20-19 928,0 19-288,0 0-320,0 0-480,0 0-610,20 0-223,-1 0 0,1 0-289,20 0-32,-1-20-448,2 20 544,-1 0-223,-1 0-97,1 0 0,-1 0 32,-19 0-96,0 0 128,0 0-32,-20 0-32,0 0-32,0 20 65,20-20 31,-20 19-32,0 1 0,0 0 32,0 0-128,0 0 0,0 0 64,0-1-32,0 2-64,-20-2 32,20 1-96,0-20-64,0 20-577,0 0-768,0 0-897,-20-1-609,20 2-4068</inkml:trace>
  <inkml:trace contextRef="#ctx0" brushRef="#br1" timeOffset="101339.79">9567 12081 9737,'0'0'32,"0"-19"-32,0 19 0,0 19 0,0 1 256,0 0 256,0 0 33,0 20-257,20-1 193,-20 21 255,0-21-383,20 21-97,-20-1-128,0 2-64,0-2 32,0 21-64,19-1-96,-19 21 64,0-22 0,0-17 64,0 18-64,0-19 0,0 19 32,0-19-64,0 0 64,0-1 0,-19-19 0,19-1-32,0 1 0,0 0 64,-20-20-32,20 0-32,0 0-32,0-20-32,0 0 64,0 20 0,0-20 0,20 0 0,-20 0 96,0 0 129,19 0-65,-19 19-128,0-19 0,20 0 64,-20 20 32,20-20 160,1 0 161,-1 0-321,-2 20 160,2-20 225,21 0-385,-2 0-96,1 20 32,0-20-64,-1 0 32,1 0 0,19 0 32,-19 0-32,19 0 64,2 0 32,-2 0 0,20 0-32,-19 0-63,-1 0 63,20 20-32,-18-20-32,18 0 32,0 20 32,0-20-96,1 0 32,0 0-32,19 0 64,-20 0-64,20 0 96,0 0-64,-20 0-32,21 0 32,-20 0 0,19 0-64,1 0 96,-1 0-64,0 0 32,0 0 64,21 0 0,-21 0 0,0 0 97,19 0-161,-19 0-32,21-20 0,-1 20 32,0 0-64,1 0 96,-21 0-32,20 0-32,-1-20-64,1 20 128,-19 0-64,19 0 32,0 0-32,-19 0 32,-1-20-64,0 20 96,0 0-96,-20-20 32,2 20 32,-2 0-32,0-20-32,0 20 64,-18-19-32,18 19 64,-20 0-96,1-20 32,-21 20 32,1-20-32,-1 20 0,1 0 64,-20-20 0,1 20 64,-3 0-32,-18 0 225,20-20-193,-20 0 224,0 20-96,0-39-64,0 18-63,0-18 31,0-1-32,-20 0-64,20-20-64,0-19 0,0 0 0,-18-21-64,-3 0-96,21 1 0,-20 0 63,0-20 97,0 0-128,1 20 32,-1-1 64,0 40-32,20 1 32,-20 19-64,20 1 64,0-1 32,20 0-128,-20 0 384,0 0-320,20 21 128,-20 19-96,0 0 64,0 0-64,-20 0-96,20 0-96,-20 0 128,20 19 32,-20 2 32,1-21 96,-1 0-128,-20 0 160,1 0-128,-1 0 32,-1 0 32,-18 19-64,0-19 64,-21 19-96,1-19-161,0 0 65,0 21 32,-21-21 64,1 0 64,0 20 32,0-20 0,-21 0-128,21 0 256,-20 0-352,-1 20 288,1-40-96,-19 20-416,19 0 896,-21 0-704,2 0 416,19 0-384,-21 0 384,21 0-352,-19 0 320,-2 0-320,1 0 352,1 0-608,-2 0 800,1 0-544,21 0 320,-42 0-352,22 0 384,-1 0-288,-1 0 32,2 0 128,19 0-32,-21 0-64,21 0 0,0 0 224,1 0-256,-2 0 64,21 0-32,0-20 32,20 20-64,18 0-929,-18 20-1025,20 0-3331</inkml:trace>
  <inkml:trace contextRef="#ctx0" brushRef="#br1" timeOffset="105122.01">8634 13015 16623,'-20'40'128,"20"-40"-480,0 0 448,0 0 417,0-20 319,20 20-287,20 0-417,-20 0-64,39 0 32,-18 20-64,-3-20-64,3 0 32,-3 20 0,3-20-128,-1 0-32,-21 0-192,1 0-225,0 0-192,-20-20-96,0 20-992,0 0-4005</inkml:trace>
  <inkml:trace contextRef="#ctx0" brushRef="#br1" timeOffset="105424.02">8972 12895 13773,'-20'-19'1345,"20"19"-1409,0 0 865,0 0 512,20 0-352,0 19-417,19-19-320,1 21-95,19-21-194,-19 20 65,19 0 97,2 0-194,-23-1 97,3 1 0,-3 0 97,-17 0-33,-1 0 128,-20 0 320,0-20 33,0 20-65,-20-1-127,-1 1-1,3 0-96,-22 0-32,-1 0-320,2 0-448,-1-1-673,1 1-289,-1 20-896,20-20-5349</inkml:trace>
  <inkml:trace contextRef="#ctx0" brushRef="#br1" timeOffset="114115.52">11294 5564 2370,'-20'0'3811,"20"0"-640,0 0-768,0 0-482,0 0-191,0 0-321,0 0 33,0 0-225,0 0-608,0-20-161,20 0 161,21 0-353,-3-20-128,23-19-128,-2-1 128,20 0-160,0-18 32,1 18 256,-1 0-224,1 20-64,-22 0-64,3 1 0,-21-1-448,-1 0-65,1 20-768,-20 1-257,-20-1 225,0 20-353,-20 0-2434</inkml:trace>
  <inkml:trace contextRef="#ctx0" brushRef="#br1" timeOffset="114548.55">11373 5207 10954,'20'-21'608,"-20"21"257,0 0 449,0 21-802,-20-2-288,0 1-224,-19 19 192,19 21 1,-20-21 95,1 2 481,19-2 288,20-19-385,0 0-159,20 0-33,0 0 129,19 0-161,22-20-288,-23 0 65,23 0-225,-2 0 0,0-20-33,1 20-191,-21-20-705,1 20-800,-20 0-1250</inkml:trace>
  <inkml:trace contextRef="#ctx0" brushRef="#br2" timeOffset="121942.97">10976 6677 4131,'0'0'2050,"0"0"-1986,0 19 129,0-19 447,0 0 353,0 0-160,0 0-577,0 0-224,0 0-128,0 0-544,0 0-1250,0 0-4580</inkml:trace>
  <inkml:trace contextRef="#ctx0" brushRef="#br2" timeOffset="122433">10976 6677 6342,'41'-21'2114,"-41"21"-129,0 0-287,0 0 96,0 0-609,0 0-737,0 0-320,0 0 65,0 0 319,0 21 353,0-2 64,0 21-161,-20 0 33,20 0 0,-21-1-289,21 21-287,-20-1 31,20-19-128,0 0-128,0-1 32,0-18-64,0-2 32,0-19 0,0 21-96,0-21-385,0 0-159,0 0-33,0 0 33,0 0-289,0 0-320,0 0 63,0-21-896,0 21-2946</inkml:trace>
  <inkml:trace contextRef="#ctx0" brushRef="#br2" timeOffset="122779.02">10778 6955 10666,'0'0'1281,"0"0"-865,0 0 994,0 19-33,20-19-128,-20 20-576,20 0-449,-20 0-64,19 20 0,1 0 128,0-21-63,0 21-65,0-20 32,-1 0 96,1 0 1,21-20 191,-21 0 161,-2 0 223,23-20-127,-1 0-96,-1 0-449,1-20-96,-20 21-64,0-2-64,-1 2-256,1-1-993,0 20-2179,-20 0-2177</inkml:trace>
  <inkml:trace contextRef="#ctx0" brushRef="#br2" timeOffset="129150.38">12823 9876 5477,'-20'0'-32,"20"0"-801,0 0-384,-20 0 1057,20 0 544,-21 0 513,21 0 416,-18 0-96,18-20 513,-20 20 320,20 0-321,0 0-31,0-20-289,0 20-31,0 0-129,0 0-96,0 0-320,0 0-257,0 0-576,20 0 577,-2 0-193,43 0 1,-2 20-193,21-20-32,20 20-32,17-1-32,-17 2-32,19-2 224,-20 21-320,21-20 128,-1 0-64,-20 0 33,0 0-65,-19-1 32,-1 1-193,-19-20-127,-40 0-160,-1 21-417,-19-21 0,-19 0-256,-1-21-929,-40 21 256,1 0-191,0-20-3909</inkml:trace>
  <inkml:trace contextRef="#ctx0" brushRef="#br2" timeOffset="129553.4">13497 9638 10826,'0'-21'1473,"0"21"-704,-20 0 384,-19 21-128,-1-21-64,1 19-385,-21-19-415,-19 20-97,0 0 32,0 0 192,-2 0-160,22 0-160,0-1 0,-21 1-32,21 0 32,18 0-64,3 0 0,-3 0 0,41-20-64,0 19-129,20 2 257,1-2 96,17 1 64,23 0 225,-2 20 31,20 0-160,-19-1 97,-1 1-321,2 0 0,-2-21-257,-1 22-768,-17-2-1089,-21-19-3907</inkml:trace>
  <inkml:trace contextRef="#ctx0" brushRef="#br2" timeOffset="149356.54">15522 12499 5028,'0'0'1474,"-19"0"223,19 19 641,0-19-159,0 0-418,0 0-832,0 0-224,0-19-1,19 19-127,1 0-289,0 0-32,39-20-223,22 0-33,18 20 32,0-21 0,19 2-32,-37-1-64,-2 0-161,-39 20-223,-1 0-97,-19 0-127,-20 0-449,0 0-225,0 0-63,-20 0-929,0 0-2018</inkml:trace>
  <inkml:trace contextRef="#ctx0" brushRef="#br2" timeOffset="149710.56">15840 12141 1409,'20'0'7975,"-20"0"-8263,-20 20 160,0 0 993,-19-1 96,-1 1-225,-19 20-319,-2 0-225,2-1 353,0 1 287,-1 0-255,21 0-225,19-40 225,0 20 31,20 0-127,0-1-65,0 2 65,0-21-65,20 19 32,0 1-95,19 0-97,1 0 0,-1 0-288,21-1 32,-1 21-512,2-20-545,-2 0-737,-19 0-2786</inkml:trace>
  <inkml:trace contextRef="#ctx0" brushRef="#br2" timeOffset="154468.81">13418 13492 2562,'-20'20'2242,"20"-20"-384,-20 0 288,20 0-32,0 0-641,-19 0-192,19 0-31,0 0-129,0 0-289,-20 0-319,20 0-161,0 0 33,0 0-225,0 0 0,0 0-32,0 0 64,39 0-32,1 0-128,19 0 33,2-20-194,38 0 97,-20 20 32,40-19-64,-20-2-256,1 21-737,-1-19 32,-20 19-320,0 0-1986</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1:06:33.206"/>
    </inkml:context>
    <inkml:brush xml:id="br0">
      <inkml:brushProperty name="width" value="0.05292" units="cm"/>
      <inkml:brushProperty name="height" value="0.05292" units="cm"/>
      <inkml:brushProperty name="color" value="#0000FF"/>
    </inkml:brush>
  </inkml:definitions>
  <inkml:trace contextRef="#ctx0" brushRef="#br0">10679 5544 12684,'0'-20'1249,"-20"0"-384,-1 20-225,3-20-480,-2 20-32,-21 0-64,21 20-96,-19 0-32,-1 20 0,1-1 32,19 1-32,0 20 0,0-1 32,0 1 0,20 0-64,20-1-64,20 1-96,-1-21 63,21 1 33,-1 0 160,20-20 0,-18-20 257,18 0 159,-20 0 257,1-20-97,-1 0-63,2-20-161,-43 20-160,23-39 128,-41 19 1,0 1-65,0-21-128,-21 1-128,-17-1-64,-3 0-96,-18 20 96,-1-19 192,1 39-128,-1 0 64,-19 20 64,20 0-128,-2 20-96,22 0 64,-1 0-288,20 19-65,20 1-63,0 0 128,0-20 159,40 19 129,-20-18 32,19-1 0,2-1-96,17 1 96,3-1 0,-2-19 0,1 0 32,-21 0-32,21 0 0,-41-19-352,21 19-833,-19 0-2274,-21-20-8263</inkml:trace>
  <inkml:trace contextRef="#ctx0" brushRef="#br0" timeOffset="550.03">11195 5147 5381,'-20'0'672,"0"0"-223,20 0 1472,-20 19 97,20 1-256,-19 20-289,19-20-640,0 19-384,0 2-97,0-2-128,0-20-96,19 22-64,1-21-384,0-1-609,20 1-448,-20-20-1089,19 0-3908</inkml:trace>
  <inkml:trace contextRef="#ctx0" brushRef="#br0" timeOffset="737.04">11373 5285 10730,'-20'21'1697,"20"-1"-1697,20-20 385,-20 19-97,0 1-128,20 20-96,1-40-32,-21 20-224,20 0-417,-20-1-416,18-19-1889,-18 0-5701</inkml:trace>
  <inkml:trace contextRef="#ctx0" brushRef="#br0" timeOffset="982.05">11452 5126 12107,'-18'0'993,"18"0"-961,18 0 480,3 21 321,-1-21 416,20 19 1,-1 22-866,1-2-256,-1 0-96,-19 2 0,0-2-32,0 21-96,-20-40-192,0 19-1,0-19 1,-20 20-160,-20-20-737,21 0-2787</inkml:trace>
  <inkml:trace contextRef="#ctx0" brushRef="#br0" timeOffset="8748.5">12128 5703 11915,'20'0'288,"-20"0"577,0 0 32,-20 0-289,20 0-159,-20 0-129,0 0-224,0 20-96,-19-1 96,19 22 96,0-2-96,0 0-96,20 2 33,0-22 31,0 21 64,40-20-64,-20 0 64,39 0-64,-19-20-224,19 19-161,-18-19-415,-3-19-962,-18 19-2786</inkml:trace>
  <inkml:trace contextRef="#ctx0" brushRef="#br0" timeOffset="8899.5">12068 5882 13708,'20'0'833,"-20"0"-993,40 0 320,-20 0 0,19 0-128,-19-21-384,21 21-1442,-3 0-3170</inkml:trace>
  <inkml:trace contextRef="#ctx0" brushRef="#br0" timeOffset="16701.95">12624 5425 12299,'0'0'673,"0"0"-705,0 0 384,0 20 801,0-1 289,21 21-289,-21 0-641,18 19-352,-18 22-32,20-23-64,-20 3 1,20-3-1,1-17-96,-21-2 64,20 1-225,-20-20-127,0 0-64,0-1-545,0-19-1217,0 0-2082</inkml:trace>
  <inkml:trace contextRef="#ctx0" brushRef="#br0" timeOffset="16953.97">12744 5484 10441,'0'-20'2755,"0"20"-2659,0 0 417,0 0-385,18 20 384,-18 0 449,21 40-416,-1-21-257,-20 21-128,20 0-32,0 0-64,0-1-32,-1-19-160,-19-1-320,20-19-481,0 20-705,-20-20-1729,0-20-3812</inkml:trace>
  <inkml:trace contextRef="#ctx0" brushRef="#br0" timeOffset="17379.99">12604 5484 6053,'0'-20'192,"0"1"1570,0 19 544,0-20-672,0 20-641,0 0-577,20 0-96,1 0 97,17 20 159,3-20-223,-3 19-33,23 1 64,-21 0-223,19 0-129,-19 20 0,-1-20-128,-19 19-161,0-19-127,-20 21 160,0-2 192,0-20 128,-20 22 352,0-21 161,0-1 159,1 1-95,19-1-289,0 2-159,0-21 95,19 20 32,21-1-127,1 1-129,18 0-96,-19-20-128,-1 20-417,1 0-416,-20 0-833,-1-20-1569,1 19-4580</inkml:trace>
  <inkml:trace contextRef="#ctx0" brushRef="#br0" timeOffset="19587.12">12942 5107 11242,'0'-20'801,"20"20"-545,-20 0 64,19 0-352,1 0 32,0 20-32,0-20-128,19 19-608,-19-19 95,1 21 449,-21-2-1,20-19-191,-20 0 352,0 20 320,-20-20-64,20 21-63,-21-21-1,21 19-96,0-19 0,0 20-96,0-20-417,21 20-31,-1-1-353,18-19 32,-38 21 609,21-1 288,-21-20 288,0 19 449,-21-19-160,3 20-65,-22-20 129,19 0-385,-17 0-288,17 0-32,1 0-736,0 0-866,20 0-1825</inkml:trace>
  <inkml:trace contextRef="#ctx0" brushRef="#br0" timeOffset="19804.12">13260 5246 6342,'-20'0'5701,"20"0"-5060,0 0 1248,0 0-607,39 0-225,-19 20-513,20-1-480,-1 2-32,-19-21-64,20 20-416,-19-1-641,-3-19-1314,2 20-2305</inkml:trace>
  <inkml:trace contextRef="#ctx0" brushRef="#br0" timeOffset="19998.14">13418 5186 9384,'0'21'1858,"0"-2"-1057,-20 1 929,20 0-417,-20-1-480,1 2-513,19-1-224,-20-1-128,0 1-288,0-1-481,20 2-1473,0-21-3171</inkml:trace>
  <inkml:trace contextRef="#ctx0" brushRef="#br0" timeOffset="20272.16">13576 5166 9096,'0'-19'1409,"0"19"-1024,0 0 768,0 19-577,0-19 193,0 20 96,0 1-417,0 18-223,0-19-1,20-1 160,1 2-96,-1-21-159,0 20 31,19-20-96,1 0 0,0 0-192,-1-20-128,-19 20-161,-20-21-576,20 21-1089,-20 0-2210</inkml:trace>
  <inkml:trace contextRef="#ctx0" brushRef="#br0" timeOffset="20460.16">13736 5166 10634,'0'41'1409,"0"-22"929,0 1-608,20 19-705,-20 2-545,0-2-256,20 1-256,-20 0-416,19-1-1538,-19-19-8200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1:35:31.63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A0A0A0"/>
    </inkml:brush>
    <inkml:brush xml:id="br4">
      <inkml:brushProperty name="width" value="0.05292" units="cm"/>
      <inkml:brushProperty name="height" value="0.05292" units="cm"/>
      <inkml:brushProperty name="color" value="#00FF00"/>
    </inkml:brush>
  </inkml:definitions>
  <inkml:trace contextRef="#ctx0" brushRef="#br0">3254 8028 7238,'0'19'2851,"0"-19"-2370,0 0-417,0 0 1313,0 0 545,0 0-641,0 0-673,0 0-223,0 0-65,0 0-64,0 0-95,0 0 31,0 0 32,0 0-32,20 0 96,-20 0-31,20 20 31,-20-20-64,19 0-224,1 0 224,0 0-96,1 0-128,-1 0 161,-2 0-129,23 0-32,-21 0 0,0 0 0,19 20 0,-19-20 0,20 0 128,-1 0-192,-19 0 160,20 0-160,-1 0 64,1 0 32,1 0-32,-3 0 32,3 0-32,18 0 32,-19 0-64,19 0 64,-19 0-32,19 0 0,-19 0 0,-1 0-32,2 0 0,-1 0 32,-1 0-64,1 0 96,-1-20-96,1 20 64,0 0 32,-21 0-32,21 0 32,1 0-96,-3 0 96,3 0-64,-1 0 32,-1 0 0,1 0-32,-1 0-32,1 0 128,0 0-96,-1 0 32,1 0 0,-1 0-32,1 0 32,-19 0-32,-1-20 32,19 20-225,-19 0 65,20 0-96,-21 0 160,21 0 32,0 0-32,-21 0 160,21 0-64,0-19 0,-1 19 0,-19 0 0,21 0 0,-3 0 0,3 0 0,-21 0-32,19-20 96,1 20-128,-20 0 64,19 0 0,-19 0-32,20 0 0,-20 0 96,19 0-128,-19 20 64,1-20 0,-1 0 32,18 0-32,-17 0 96,19 0-160,-21 0 32,21 0 128,0 0-160,-1 0 32,1 0 32,1 0 32,-3 0-32,3 19 96,-3-19-192,3 0 128,-1 0-64,-1 0 64,1 0 64,-1 0-32,1 0-160,-20 0 128,19 0-64,1 0 96,1 0-64,-23 0 0,23 0 32,-1 0-32,-1 0 32,1 0 0,-1 0 0,-19 0 64,20 0-32,-20 0-32,19 0-32,-19 0 96,0 0-128,21 0 32,-23 0 0,2 0-32,21 0-32,-21 0 160,-2 0-96,23 0-32,-21 0 32,0 0 64,19 0-160,-19 0 160,0 0-64,0 0 64,19 0-128,-19 0 64,21 0-64,-23 0 192,22 0-192,1 0 32,-2 0 96,1 0-128,-1 20 64,1-20 32,0 0 0,-1 0-96,1 0 128,19 0-64,-18 0 0,17 0 32,3 0-32,-22 0 32,21-20-96,-1 20 128,1 0-64,-21 0 0,22 0 32,-2 0-32,-19 0 96,19 0-192,1 0 128,-1 0-32,0 0 32,2 0-32,-23 0 32,23 0 33,-2 0-1,-19 0-96,19 0 64,-19 0 0,19 0-32,2 0 0,-2-19 32,-19 19-32,19 0 0,1 0 64,-1 0-128,-19 0 64,19 0 0,0 0 96,-18-20-96,18 20 0,-19 0 96,19 0-96,-19 0 32,19 0-64,1-21 64,-21 21-64,22 0 32,-23 0 64,23 0-96,-2 0 0,-19 0 32,0 0 64,19 0-96,-18 0 32,18 0 0,-19 0 0,19-19 64,-19 19-128,19 0 96,-19 0-32,19 0-64,-19 0 128,-1 0-32,2 0-64,-3 0-224,3 0 448,-1 19-160,-21-19 0,21 0-96,-20 0 64,0 0 0,19 0 0,-19 0-64,0 0-64,21 0 160,-3 0-64,-18 0 32,21 0-257,-2 0 546,1 0-289,-20 21 64,19-21-64,1 0 32,-1 0-96,-19 0 128,20 0-96,-1 20 64,-19-20-96,20 0 128,-19 0-32,-3 0-32,2 0 0,-20 0-64,0 0-128,21 0-417,-21 0-480,0-20-1441,0 20-5670</inkml:trace>
  <inkml:trace contextRef="#ctx0" brushRef="#br0" timeOffset="1938.11">11314 8067 2434,'0'0'704,"0"0"738,0 0 1024,0 0-384,0 0-544,0 0-65,0 0-288,21 0-256,-21 0-64,0 0-96,0 0-193,0 0-256,0 0-95,0 20-65,0-20-64,0 0 0,18 20-32,-18-20 32,0 20-128,20-20 64,0 20 32,1-20 0,-1 20 0,-2-1-32,23-19-32,-21 21 160,19-2-224,1-19 64,0 20 96,-1-20-96,21 20-64,-21-20 128,1 0-128,19 0 96,-18 0-96,18 0 64,-19-20 0,19 20 32,-19-20-64,19 1 161,-19-2-65,19 2 128,-18-1 128,-1-20-64,-1 20 97,1-20-1,-1 1-128,1-1-160,-20-20 0,19 20 0,-19-19 0,0 19 33,0-19-1,1-1 64,-3 1-64,-18-2 224,20 2-192,-20-1 225,0 1-1,0-1-256,20 1-32,-20-20-64,0 18 32,0 2-32,0-20 32,0 19-32,-20-19 0,20 19 64,-20-19 0,2 20-32,18-2-32,-21-18 0,1 19 0,20 21 64,-20-21-32,20 20-32,-20 0-96,1 1 96,19 18-64,-20-18 0,20 19 0,0 20-64,0-20 64,0 20 32,0 0-192,0 0-33,0 0-159,0 0 128,-20 0 32,20 0-97,0 0-351,0 0-482,-20 0-1024,20 0-3331</inkml:trace>
  <inkml:trace contextRef="#ctx0" brushRef="#br0" timeOffset="3792.21">11948 5126 14830,'-38'0'544,"38"0"289,0 0 32,0-19-97,20 19-287,-2 0-129,43 0-160,-21 0-224,19 0 64,-19 0 64,19 0-192,-18 19 160,-3 2-160,3-21 128,-21 0-128,-20 19 96,0-19-96,0 20 192,-20 1-32,-21-2 0,3 21-64,-3-21 0,21 2 0,0-1 0,20-1-32,0 1 32,20-1 0,0 2 96,21-1-31,-3-20-33,-17 0 64,19 20-128,-21-20-32,1 0-321,0 0-800,0 0-961,-20-20-1473,0 20-2435</inkml:trace>
  <inkml:trace contextRef="#ctx0" brushRef="#br0" timeOffset="3980.22">12009 5326 14349,'-20'0'1089,"40"0"-1313,0 0 1153,19-20-96,1 20-97,0 0 129,19-21-833,0 21-160,-18 0-801,-1-19-704,-21 19-2563</inkml:trace>
  <inkml:trace contextRef="#ctx0" brushRef="#br0" timeOffset="4291.24">12446 4689 10890,'-20'-20'576,"20"20"1314,-20 0-320,20 0-674,0 20 258,0-1-386,0 2-287,0 18-321,0 1-96,0-19 32,20 18 64,-20-19-384,20 0-449,-1 0-448,1 0-1025,0-20-1761,0 0-3685</inkml:trace>
  <inkml:trace contextRef="#ctx0" brushRef="#br0" timeOffset="4579.26">12525 4729 9064,'20'-21'1249,"-20"21"-640,19 0 1377,1 0-1089,0 0 128,-20 0-481,20 0-544,1 21-224,-21-1-96,0-1 191,-21 21 129,21-19 32,-20-1 0,20-20 193,-20 19 159,20 1-128,0-20-96,20 0 1,-20 20 95,20-20-128,1 0-897,17 0-1697,-18-20-2563</inkml:trace>
  <inkml:trace contextRef="#ctx0" brushRef="#br0" timeOffset="4816.26">12703 4649 7751,'0'-19'3299,"0"19"-3171,21 0 1890,-1 19-545,-2-19-31,3 20-417,-1 0-801,0 20-160,0-20 0,-20-1-32,0 21-96,0-19-128,0-1-32,-20-1-129,20 1-287,-20 0-866,0 0-1601,20-20-3363</inkml:trace>
  <inkml:trace contextRef="#ctx0" brushRef="#br0" timeOffset="5567.31">12683 5365 1345,'0'19'9000,"0"-19"-9096,0 0 1153,0 21 1249,0-21-736,0 20-385,0 0-384,0-1-513,0 21-32,20-20-64,-20 0-160,0 20-608,21-1-2339,-21-19-7463</inkml:trace>
  <inkml:trace contextRef="#ctx0" brushRef="#br0" timeOffset="8223.44">7919 5842 3299,'20'-20'1153,"-20"1"64,0-1 705,0-1-257,-20 1 577,20 20-224,-20-19-865,1 19-288,-1 0-480,-20 0-321,20 19-160,-19 1-1,-1 21 33,20-2 0,-1 1 64,21-1-32,0 1-32,0 0 32,21-20-64,19-1-160,-20 1 192,19-20 64,21-20 32,-21 20 0,1-39-64,-20 19-160,1 0-1,-3-20 97,-18 21 96,0-1-32,0-1 32,-18-18 32,-3 39 225,21-19 287,-20 19-63,20 0-257,0 0-128,0 19 128,0 1 0,0-1-64,20 2-63,1-1-97,-3-1-64,2 1-353,21 0-352,-21-20-544,-2 0-1345,23 0-1955</inkml:trace>
  <inkml:trace contextRef="#ctx0" brushRef="#br0" timeOffset="8475.48">8018 5365 6342,'-20'0'6277,"20"-20"-6052,0 20 31,0 20-224,0-20 512,0 19 321,20 22-544,-20-2-257,21-19-128,-1 20-289,0 0-223,-2-20-353,3-1-416,-1 1 127,0-20-255,-20 0-2787</inkml:trace>
  <inkml:trace contextRef="#ctx0" brushRef="#br0" timeOffset="8758.5">8158 5306 11306,'20'0'-160,"-1"0"192,-19 0-64,20 20-192,-20-20 224,20 19 256,-20 1-64,0-1-160,0 2 289,0-1 159,-20 0-224,20-1-128,0-19-96,20 20 193,0-20 31,0 0-64,-1 0-128,1-20-320,0 20-609,0 0-224,-20 0-1345,20 0-5221</inkml:trace>
  <inkml:trace contextRef="#ctx0" brushRef="#br0" timeOffset="8996.51">8356 5285 4516,'0'-19'3459,"20"19"-3363,-20 0 1153,19 19 577,1-19-577,0 21-256,1 18-416,-1-19-257,-2 20-128,-18-20-128,0 0 32,0-1-352,0 21-1121,0-20-1282,0 0-512</inkml:trace>
  <inkml:trace contextRef="#ctx0" brushRef="#br0" timeOffset="9305.53">8415 5961 13708,'0'40'353,"0"-40"-225,0 20 416,0-1 65,20 1 224,-20 0-385,0 0-384,21 0-832,-21 0-1475,0 0-2401</inkml:trace>
  <inkml:trace contextRef="#ctx0" brushRef="#br0" timeOffset="11211.64">8713 5762 13452,'20'0'513,"0"0"-161,0-20 833,1 20-704,17-19 191,3-1-448,-21 20-416,-2 0-1537,3 0-4101</inkml:trace>
  <inkml:trace contextRef="#ctx0" brushRef="#br0" timeOffset="11346.64">8794 5902 14413,'0'0'96,"18"0"961,22 0 0,-19 0-704,-1-20-225,19 20-801,-19-21-4356</inkml:trace>
  <inkml:trace contextRef="#ctx0" brushRef="#br0" timeOffset="12010.68">9308 5684 11466,'-39'-21'993,"39"21"1346,-20 0-1058,0-20-801,0 20 129,20 0-385,-19 20-256,-1-20-32,20 21 32,0-2-32,0 1-32,0-1-193,20 1 1,-1 1 0,1-1 32,0-20 95,0 19 129,1-19 97,-21 0 127,18-19 32,-18 19-32,0-20-96,0-1-96,0 1 32,0 20-96,-18-19-256,18 19-257,0 0-320,18 0 257,-18 19 480,20 1 96,1 21 64,-1-22 0,0 20 96,19 2 64,-19-22 64,-20 21-32,20-20 161,-20 0 287,0 0 129,-20-1-64,0 1-193,-1-20-224,3 0-160,-22 0-160,-1 0-224,2-20-32,19 20-289,-20-19-832,21-21-2274,19 20-4549</inkml:trace>
  <inkml:trace contextRef="#ctx0" brushRef="#br0" timeOffset="12292.7">9428 5345 6854,'0'0'2242,"0"20"-2402,-21-1 1794,21 2 255,0 19-63,21 19-449,-1-19-736,0 19-353,0-19-128,0 1-96,-1-2 33,21 0-194,-20-18-191,0-1-192,19-1-609,-19-19-1314,1 0-1985</inkml:trace>
  <inkml:trace contextRef="#ctx0" brushRef="#br0" timeOffset="12652.72">9646 5365 10794,'0'0'1313,"20"0"-1153,1 0 1410,-1 0-513,-2 0-225,2 0-511,1 19-385,-1-19 64,0 21-96,-20-21 64,0 20 32,0 19 32,0-19 128,0 0 96,0 20-32,0-20-96,0 0 0,0-1-128,0 1 96,19 0 1,1 0-33,0-20-225,0 0-287,0 0-545,-1 0-1217,-19 0-1538</inkml:trace>
  <inkml:trace contextRef="#ctx0" brushRef="#br0" timeOffset="12810.73">9646 5584 12555,'20'0'257,"1"0"800,-1 0 96,18 0-737,-17 0 65,19-20-321,-21 20-513,1 0-1857,0-20-1986</inkml:trace>
  <inkml:trace contextRef="#ctx0" brushRef="#br0" timeOffset="13114.75">9786 4968 9096,'0'0'2755,"0"19"-2915,0-19 1761,0 20-63,0 0-546,0 0 1,20 20-448,-20-1-385,19 1-128,-19 20 32,20-40-416,0 19-833,0-18-705,0-1-993,-1-20-1921</inkml:trace>
  <inkml:trace contextRef="#ctx0" brushRef="#br0" timeOffset="13389.76">9865 5067 10634,'40'0'96,"-21"0"480,1 20-159,0-20-193,0 20 352,-20-20-383,20 19-97,-20 2 64,0-21 64,-20 19 96,20 1-192,0-20-64,-20 21-31,20-21-33,20 0 128,-20 0-160,20 0-609,-1 0-928,1-21-802,-20 21-351,20-20-1859</inkml:trace>
  <inkml:trace contextRef="#ctx0" brushRef="#br0" timeOffset="13626.77">10023 4888 12043,'20'40'673,"0"-20"416,0-20 32,1 20-64,-21-1 32,18 1-353,2 0-447,0 0-257,-20 0 0,21 0 32,-21 0-64,0-1-192,0 2-577,-21-2-224,21 1-833,0 1-2049,-20-2-5350</inkml:trace>
  <inkml:trace contextRef="#ctx0" brushRef="#br0" timeOffset="13929.79">10142 5603 11787,'20'20'1729,"-20"-20"-736,21 20 32,-21 0-224,20-20-64,-20 21-321,0-2-384,18 1-737,-18-20-2434,0 19-6470</inkml:trace>
  <inkml:trace contextRef="#ctx0" brushRef="#br0" timeOffset="14628.83">10203 5027 7975,'0'0'416,"18"0"577,-18 0 897,21 0-32,-21 20-289,40-20-640,-20 20-640,-1-20-225,1 20-64,0 0 192,0-1 32,0 2 160,-20 18 129,20-18-161,-1 18 1,-19 0-129,20 2-128,0-2-32,-20 1-32,0 0 32,0-1-160,0-19-288,0 40-33,-20-21-576,0 1-897,1 1-2402</inkml:trace>
  <inkml:trace contextRef="#ctx0" brushRef="#br1" timeOffset="17315.99">12545 4272 7591,'0'19'576,"0"-19"193,0 0-385,0 0-63,0 0 1184,0 0 65,0 0-417,0 0-224,0-19-65,0 19-319,0-20-353,0 20-64,-20-20-64,20 0-32,-20 0-128,0-19-32,20-1 96,-20 0-32,1 0 64,-1 1 32,0 19 128,20-20 96,-20 20 193,20 20 31,0 0 33,-20 0-225,20 0-288,20 0-192,-20 0 224,40 0-64,-20 0 160,19 0 32,21 0-192,-21 0 64,1 0 64,-1 0-96,1 0-160,-19 0-64,17 0-321,-38 0-320,21 0-608,-21 0-1794,0 0-3395</inkml:trace>
  <inkml:trace contextRef="#ctx0" brushRef="#br1" timeOffset="17813">12386 4272 5349,'20'0'1217,"0"0"993,-20 0 256,0 0-992,20 0 95,-20 19-544,19 2-480,1-21-257,-20 19-128,20 2 0,0-2 0,0-19 96,-20 20 225,19-20 63,1 0 129,0-20 96,0 20-321,1-19-31,-3-2-161,2-19-160,0 21-64,1-1-64,-1 0-1185,-20 0-1570,18 20-6213</inkml:trace>
  <inkml:trace contextRef="#ctx0" brushRef="#br1" timeOffset="20507.16">8079 4968 7366,'0'0'161,"0"0"351,18-20 1122,-18 20-1,0-20-384,-18 0 65,18-20-418,0 21-319,-20-22-97,0 1-159,-1 1-129,1-21-160,2 21 0,18-1-64,-21 0 32,1 0 224,20 20 385,0 20-225,-20 0-224,20-19-64,0 19-224,20 0-64,-20 0 128,20 0 64,1 19 0,-3-19 32,23 0 32,-21-19-64,18 19 64,-17 0-64,-1 0-32,0 0 32,0-20-160,-1 20-385,1 0-159,-20 0-33,20 0-480,-20 0-1313,0 0-1602</inkml:trace>
  <inkml:trace contextRef="#ctx0" brushRef="#br1" timeOffset="21019.2">7939 4908 6534,'0'0'1537,"0"0"385,0 0 224,0 0-609,20 0-672,-20 0 192,21 0-608,-3 20-97,2 0-64,1 0-448,-1-20 545,0 19-418,-2-19 258,-18 20 127,21-20-128,-21 0 577,20-20-192,-20 20-257,20-19-448,-20-21 192,20 20 224,-1-20-352,-19 21-256,20-1-929,0-1-2659,-20 21-7335</inkml:trace>
  <inkml:trace contextRef="#ctx0" brushRef="#br1" timeOffset="24359.39">4187 5921 6630,'0'0'2498,"0"0"-1665,0 0 768,0 0-127,0 0-737,0 0-65,0 0-159,0 0-129,0 20-96,0-20 1,21 20 31,-21 0-96,0 20-160,0-1 0,0-19-32,0 20-32,0 0 0,0 0 0,0-21 32,0 1-32,0 1-64,0-2-448,0-19-513,0 20-897,0-20-1441,0 0-4741</inkml:trace>
  <inkml:trace contextRef="#ctx0" brushRef="#br1" timeOffset="24878.42">4088 6160 1217,'0'0'3683,"-20"-20"-1921,20 20 416,0 0 192,0 0-576,0 0-737,0 0-673,0 0-192,0 0 33,0 0 127,0 0-32,20 0-128,-20 0 1,0-20-1,20 0-32,-20 0-32,0 20-32,19-20 192,-19 0-192,0-19-160,20 19 64,-20 0 0,20 20 0,-20-20-64,20 0 64,-20 20-96,21 0-32,-21-19 0,0 19 64,0 0 32,0 0-64,0 0 160,18 19 64,-18-19 0,20 20-32,-20-20-64,21 20 0,-1 0-32,18-20-192,-17 20-993,-1-20-2883,0 20-7173</inkml:trace>
  <inkml:trace contextRef="#ctx0" brushRef="#br2" timeOffset="33685.92">3214 9100 6053,'0'0'1730,"0"0"-1730,0 0 480,0 0 1730,20 0-256,-20 0-993,0 0-448,0 0-33,20 0 65,-20 0-33,20 21-160,-20-21-63,20 0 127,-1 0-160,1 0 33,0 0-161,21 0-32,-3-21 32,-17 21-64,19 0-32,-1 0 0,1-19-32,-20 19 32,19 0 64,1 0 0,-1 0-128,1 0 128,1 0-192,-21 0 96,18 0 0,3 0 96,-2 0-64,1 0 0,-20 0-96,19 0 96,1 0 32,0-20-32,-1 20 1,1 0-322,-1 0 578,2 0-322,-21 0 66,18 0-33,3 0 0,-1 0-33,-1 0 33,-19 0 0,20 0 0,-1 0 65,1 0-65,1 0-65,-23 0 162,23 0-194,-1 0 97,-22 20 0,23-20 0,-1 0 0,-21 0 0,21 19 0,-20-19-64,0 0-64,19 0 96,-19 0 32,21 21 0,-3-21 0,23-21 32,-22 21 64,21 0-64,-1 0 32,20 0-64,-19 0 129,-1-19-354,20 19 546,2 0-321,-22-20 32,20 20-32,0 0-32,2-20 96,-22 20-64,20-20 0,0 20 0,1 0 32,-21-20-32,20 20 0,2 0 32,-22 0-96,0 0 64,21-20 0,-21 20 32,0 0 0,2 0-96,-23 0 160,23-19-96,-2 19-96,1 0 96,-1 0 64,2-21-96,18 21 0,-20 0 64,1 0-96,-1 0 192,0 0-160,-19 0 0,1 0 32,17 0-64,-17 0 96,-2 0-32,21 0-32,-1 0 64,-19-19-32,19 19 0,2 0 0,-2 0 0,-1 0 0,3 0 32,-2-20-32,1 20 64,19 0-96,-20 0 0,20 0 32,-18 0-32,-2-20 0,21 20 64,-21 0-224,0 0 288,22 0-192,-22 0 128,0 0-64,1 0 64,-1 20 64,1-20-224,-1 0 224,0 0-128,2 0 32,-2 20-32,-19-20 32,19 19-64,-19-19 32,19 0-289,-19 21 577,19-21-224,2 0-320,-2 19 256,-19-19-64,19 0-64,1 0 64,-1 20 64,0-20 0,2 0 0,-2 0 32,1 0 32,-1 0-32,1 0 32,19 0 0,-20 0-32,20 0 0,2 0-32,-2-20 32,0 20 32,0 0-32,20-19 32,-19 19-32,20 0 32,-21 0-32,21 0 0,-21-21-32,0 21 64,0 0-32,1 0 32,-1-19 64,-20 19-96,2 0 64,-22 0-32,1 0-128,0 0 128,-21 0-32,1 0-32,-20 0-256,0 0-961,0 19-1666,0-19-2498</inkml:trace>
  <inkml:trace contextRef="#ctx0" brushRef="#br2" timeOffset="34248.95">11671 9081 4900,'20'0'769,"-20"0"-4004</inkml:trace>
  <inkml:trace contextRef="#ctx0" brushRef="#br2" timeOffset="34723.98">11632 9061 6790,'0'0'801,"0"0"128,0 0 320,0-20-288,0 20 32,0 0 32,0 0-321,0 0-191,0 0-33,0 0-416,0 20 64,0-20 0,0 20-31,19-1 95,1 2 0,20-2 96,-20 1-96,19-20-63,1 20-33,-1-20 0,22 20-32,-2-20 0,1 20-32,-21-20-32,21 0 32,-1-20 32,2 0 96,-2 0-32,0 0 64,1-20 193,-1 21-65,-19-21-288,19 0 64,-19 1 128,-1-1-95,1 20-33,-19-20 64,-1 20 32,-2 0 160,3 1-63,-21-1-225,0 20 32,0-20-160,-21 20-321,21 0-576,0 0-224,-18 0-1473,18 0-4069</inkml:trace>
  <inkml:trace contextRef="#ctx0" brushRef="#br2" timeOffset="35546.03">12962 8107 9480,'-20'20'2147,"20"-20"-1635,-20 0 1025,20 0-448,20 0 1,0 0-258,-1 0-383,21 0-257,1 0-64,-3 0-224,3 20 288,-21-20-256,-2 0 64,-18 20-32,0-1 0,0 2 0,-18-2 32,-2 21 64,0-20-64,20 20 0,-21-21 0,21 22 0,0-22 0,21 1 0,-1 0 0,0-20-32,-2 19-128,23-19 0,-21 0-65,0 0-319,-1-19-833,-19 19-994,0 0-2049</inkml:trace>
  <inkml:trace contextRef="#ctx0" brushRef="#br2" timeOffset="35713.04">12962 8365 12619,'0'0'1218,"19"0"-1026,1 0 1121,20-20-320,-1 20-160,2 0-481,-21-19-320,18 19-544,-17 0-1314,-1 0-2434,0 0-6693</inkml:trace>
  <inkml:trace contextRef="#ctx0" brushRef="#br2" timeOffset="36011.06">13279 7749 5060,'0'0'1890,"0"20"32,0 0 993,0 0-1090,-19 20-607,19-1-386,0 1-511,19 0-193,-19 0-32,20-1-64,-20-19-128,20 0-225,0-20-159,0 0-577,-20 0-1313,19 0-2627</inkml:trace>
  <inkml:trace contextRef="#ctx0" brushRef="#br2" timeOffset="36283.07">13359 7849 8007,'19'0'64,"1"0"609,0 0 832,0 0-192,1 19-448,-3 1-608,-18 0-97,0 0 224,0 0 257,0 0 159,0-1-255,-18-19-193,18 21 65,-21-21-97,21 20-288,0-20-32,0 0 32,21 0 32,-3 0-128,2 0-384,0 0-353,1 0-801,-1 0-1152,-20 0-1699</inkml:trace>
  <inkml:trace contextRef="#ctx0" brushRef="#br2" timeOffset="36498.08">13538 7769 7815,'0'0'2306,"0"0"-2082,0 20 2147,20-20-386,-2 40-383,2-20-449,-20-1-480,21 1-449,-21 20-96,20-20-64,-20 19 32,0-18-608,-20 18-353,20-19-961,-21 0-2786</inkml:trace>
  <inkml:trace contextRef="#ctx0" brushRef="#br2" timeOffset="36991.11">13398 8505 14125,'0'0'929,"0"0"-737,0 0 1313,20 0-640,0 0-224,1 0-257,-3 0-320,2 19-32,0-19-32,1 20-64,-21 0-64,0 0-96,0 0-64,-21-1 191,1 2 1,20-2 128,-20-19-64,20 21 128,0-21-63,0 19 31,0-19 224,20 0-224,21 0 0,-21 0-96,18 0-160,3 0-449,-1 0-1377,-21 0-4580</inkml:trace>
  <inkml:trace contextRef="#ctx0" brushRef="#br1" timeOffset="40799.33">3234 10174 11947,'0'0'1313,"-20"0"-993,20 0 481,0 0 288,0 0-192,0 0-577,20 0-31,-20 0 223,20 0-160,20 0-63,-21 0-1,21 0-192,1 0-128,-3 0 160,3 0-32,-2 0-32,1 0 96,0 0-192,-1 0 161,1 0-97,-1 0-32,1 0 32,21 0-64,-23 0 128,3 0-128,18 0 0,1 0 96,-1 0-160,0 0 192,1 0 0,-1 0-128,20 0 0,-18 19 96,18-19-96,-20 0 64,22 0-32,-2 0-32,-21 0 96,23 0-96,-22 0 32,20 0 32,-18 0-64,18 0 64,-20 0-32,20 0 0,-19 21 0,19-21-32,-18 0 32,-2 0 32,-1 20-32,23-20 32,-22 0 32,0 19-96,1-19 0,19 0 32,-20 0 32,2 0-32,18 20 0,-20-20 32,1 0 32,-1 0-224,22 0 256,-2 0-64,-20 0-32,20 0 32,-19 0 32,-1 0-224,20 0 256,-18 0-128,18 0 32,0 0 32,1 0-32,0 0 0,-1 0 0,0 0-32,0-20 64,1 20 32,-1 0-128,-20 0 96,20 0-64,2-19 128,-2 19-160,-20 0 64,22 0 0,-2-20-32,-20 20-32,20 0 64,1 0 32,-1 0-64,-20-21-32,20 21 160,-18 0-32,-2 21-96,21-21 32,-1 0 0,-20 0-32,20 0 64,2 0-32,-2 0 0,0 0 0,0-21 0,0 21 0,2 0 32,18 0-32,-20-19-32,0 19 64,0 0-64,2 0 32,-2 0 96,0 0-160,0 0 32,-18 0 96,38 0-128,-20 0 160,0-20-160,0 20 64,2 0-32,18 0 96,-20 0-160,0 0 192,20 0-96,-20 0 128,0 0-32,21 0 32,-20 0-64,19 0 0,-20 0-32,1 0-32,19-20-32,-20 20 129,1 0-130,-1 0 33,1 0 97,-1 0-161,1-19 64,19 19 0,-19 0 0,-22 0 0,22 0 0,-20 0 0,-21 0 0,1 0-65,0 0-31,-21 0 64,1 0-224,0 0-32,-20 0-449,0 0-864,0 19-2788</inkml:trace>
  <inkml:trace contextRef="#ctx0" brushRef="#br1" timeOffset="41895.39">11969 10253 3427,'0'0'929,"-21"0"-449,21 0-64,0 0-191,0 0-1,-18-19 545,18 19-1,0 0-127,0 0 64,0 0 416,0 0 224,0 0-192,0 0-128,0 0-96,0 0-545,0 0-127,0 0-33,0 19 0,18-19-32,-18 20-128,21 0-32,19-20 0,-20 20 0,19 0 32,1 0 0,0-20-64,-1 19 64,22 2-32,-23-21 33,23 0-1,-2 0 32,0 0-96,1 0 0,-21-21 32,21 21 0,-21-19 0,1 19 32,-19-20 32,17 0 0,-17 0 224,19 0 33,-20-19-1,19 19 64,-19-20 1,0 20-97,0-19-192,0 18 64,-20 1-256,19-19 128,-19 19 129,0 0-33,0 0 32,0 0-160,0 20 32,0-20-96,0 20-128,0 0 0,0-19 0,0 19-193,20-21-223,-20 21-706,0-19-992,-20 19-1794,20 0-1953</inkml:trace>
  <inkml:trace contextRef="#ctx0" brushRef="#br1" timeOffset="42573.43">13041 9418 8904,'0'0'1185,"0"0"256,0 0 737,0 0-768,21 0-770,-21 0-191,18 0-353,23 0-96,-21 21 32,0-21-32,19 19-64,-19-19-96,20 20 96,-21-20-64,1 0-161,0 20-127,-20-20 160,0 19 160,-20-19 128,20 21 0,-20-1 96,20 20 32,-19-21 96,19 2-96,0-2-64,0-19-64,19 20 32,1 0 1,0-20-33,20 20-32,-21-20-129,1 0 1,0 0-288,-20 0-865,0 0-1154,0 0-1729</inkml:trace>
  <inkml:trace contextRef="#ctx0" brushRef="#br1" timeOffset="42798.44">13100 9657 11466,'0'-19'1250,"0"19"-386,21-21 994,-1 21-705,18 0-576,-17-19-385,19 19-192,-20 0 0,19 0 0,-19 0-192,20 0-609,-21 0-96,1-20-160,-20 20-160,0 0-256,20-20-962,-20 20-2754</inkml:trace>
  <inkml:trace contextRef="#ctx0" brushRef="#br1" timeOffset="43093.46">13398 9180 2466,'-20'-40'1762,"20"40"384,0 0-417,-19 0-352,19 20 225,-20 0-257,20 0-160,0 20-352,0-1-224,0-19-257,0 0-160,20 20-96,-20-20-64,19-1 32,1-19-128,-20 20-448,20-20-994,0 0-1953,1 0-5637</inkml:trace>
  <inkml:trace contextRef="#ctx0" brushRef="#br1" timeOffset="43374.48">13477 9220 5413,'20'0'832,"0"0"-127,1 0 1153,-1 0-321,-2 0-576,2 0-416,1 0-257,-21 20-224,0-20-64,0 20 96,-21-1-96,1 1-96,2 0 96,18 0 96,-20-20 192,20 20-63,0-20-33,0 0 0,0 0-64,20 20 0,-2-20-480,23 0-801,-21-20-1185,0 20-1762</inkml:trace>
  <inkml:trace contextRef="#ctx0" brushRef="#br1" timeOffset="43669.49">13657 9100 8648,'0'0'704,"0"0"-255,20 21 1216,-1-21-447,1 19-97,0 1-161,-20 0-575,20 0 127,0 0 97,-20 20-225,0-21-224,0 21-63,0-20-33,0 0-64,-20 0-289,0-1-640,20 1-704,-20 1-1762,0-2-4132</inkml:trace>
  <inkml:trace contextRef="#ctx0" brushRef="#br1" timeOffset="44145.52">13576 9677 14701,'-18'0'705,"18"0"-289,0 0 641,18-20-416,2 20-225,1 0-127,19 0-289,-1 0 0,-19 20 0,0-20 0,0 20-128,-20 0-161,0-20 97,0 20-32,-20 0 64,0-1 0,0-19-33,20 20-63,-19 0 64,19 0-96,0 0-33,0 0-191,19-1-129,-19 2 225,20-2 256,0-19 160,-20 20 96,20-20 192,-20 20 289,-20-20 159,0 0-31,0 0 128,1 20-481,-21-20-416,20 0-32,-21 0-705,23 20-1857,-2-20-5958</inkml:trace>
  <inkml:trace contextRef="#ctx0" brushRef="#br1" timeOffset="45503.6">4981 12856 4131,'0'0'5734,"0"0"-4357,0-19 321,0-1 320,-20 20-833,20-21-352,-20 1-225,-19 20-256,19-19-223,0-1-97,-19 20-96,19 20 32,-20-1-33,19 1 98,-17 40-130,18-21 33,20 2 0,0 18 0,0-19 0,20-20 32,0 0-32,19 0 96,1-20 0,-1 0 0,1-20 64,0 0-96,-1-20 96,-19 1-32,0 19 33,1-20-1,-21 0-32,0 1-32,-21-2 64,21 21 96,-20 1 192,0-1-31,20 20-257,-20 0 128,20 20 96,0 19 129,20 2-257,-20-22-128,20 20 0,0 2-96,1-21-288,17 19-97,-18-39-672,21 20-320,-23-20-3203</inkml:trace>
  <inkml:trace contextRef="#ctx0" brushRef="#br1" timeOffset="45813.61">5139 12399 6213,'-18'-20'1634,"-2"1"-1602,20 19 609,0-21 1889,0 21-192,0-20-961,0 20-704,-21 0-224,21 0 351,0 20-63,0 1-321,-20 18-159,20-19-193,20 20 32,-20-20-32,0 0-96,21-1 128,-1 2 0,-2-2-192,3-19-449,-1 0-960,0 0-1890,0 0-4997</inkml:trace>
  <inkml:trace contextRef="#ctx0" brushRef="#br1" timeOffset="46103.63">5220 12339 12395,'0'-20'449,"-20"20"-353,20 0 1601,20 0-544,-20 0-448,19 0-417,-19 20-256,20-20 32,0 21-64,-20-2 0,20 1-96,-20 0 64,0-1 64,0 2 64,0-1 33,0-20 63,-20 20 0,20-20-32,0 0-96,20 0 0,-20 0-160,20 0-737,-1 0-960,1 0-1731,20 0-2401</inkml:trace>
  <inkml:trace contextRef="#ctx0" brushRef="#br1" timeOffset="46333.65">5398 12260 8584,'0'-20'1569,"0"20"-992,0 0 1601,20 20-641,-20 0-640,21 0-417,-3-1-95,-18 1-97,20 1-288,-20-2 32,21 1-384,-1 0-513,-20-1-480,0 22-577,0-21-2146</inkml:trace>
  <inkml:trace contextRef="#ctx0" brushRef="#br1" timeOffset="46823.67">5358 12936 11146,'20'0'-32,"0"0"96,0 0-96,1 0-288,-3 0 96,2 0-641,1 20 64,-21-20 705,20 20 320,-20-1 225,0 1-289,0 0-160,0 0 0,0 0-96,0 0-193,0 0 161,0-1 224,20 1 385,-20-20 255,18 20-255,-18-20-65,21 0 161,-21 20-33,-21-20-95,21 20-257,-18-20-96,-2 20 32,-21-20 32,3 0-416,17 0-1506,1 0-2658</inkml:trace>
  <inkml:trace contextRef="#ctx0" brushRef="#br1" timeOffset="47040.68">5795 12737 18065,'0'0'-129,"0"0"290,20 0 575,0 0 33,-1 0-641,21 0-512,-19 0-1442,17 0-2114</inkml:trace>
  <inkml:trace contextRef="#ctx0" brushRef="#br1" timeOffset="47176.68">5894 12837 15502,'0'39'224,"0"-39"737,0 0 609,21 19-1058,-1-19-608,-2-19-1281,2 19-3652</inkml:trace>
  <inkml:trace contextRef="#ctx0" brushRef="#br1" timeOffset="47876.73">6550 12697 12395,'0'-20'96,"-20"0"-448,-20 20 320,1 0 32,-1 20-64,-1 0 64,3 0-64,17 20 32,1-1 32,0-18-96,20 18-225,20-19 225,21-1 160,-3-19 32,3 0 225,18 0 63,-19-19 161,0-20 255,-1 19-127,-19-1-64,-20 1-97,0 1-448,0 19-352,-20 0-64,0 0-225,20 0 193,-19 19 191,19 1-223,19 21 320,1-22 96,0 41-96,20-20-385,-21-1 225,21 21 416,1-20 417,-23-1 736,-18 1 513,0-20-257,0 0-287,-39 19-386,19-39-319,-39 20-385,19-20-224,-19 21-448,19-21-1,-19-21-255,-1 21-578,21-20-1312,19 20-3588</inkml:trace>
  <inkml:trace contextRef="#ctx0" brushRef="#br1" timeOffset="48302.75">7046 12240 10826,'-20'-40'1601,"20"21"-1120,0 19 384,-20 19 127,20 1-319,0 20 160,-20 0-64,20-1 63,0 1-31,0 0-448,0 20-257,0 19-96,0-19-161,20 19-127,-20-19-160,20 0-161,20-21 1,-21-19-706,21-1-1184,19-19-3332</inkml:trace>
  <inkml:trace contextRef="#ctx0" brushRef="#br1" timeOffset="48633.78">7364 12499 15694,'-20'-20'128,"20"20"-288,0-20 993,20 20-96,-1 0-545,1 0-160,20 0 32,-20 20-64,19 0 0,-19-1 32,0-19-64,1 21-32,-21-2 96,0 1 0,0 20 96,0-20 160,-21 19-127,21-19-97,-20 0-32,20 20 0,0-40 32,20 19 128,1-19 0,-3 20-224,22-20 96,1 0-128,-23 0-769,23 0-1088,-21-20-3140</inkml:trace>
  <inkml:trace contextRef="#ctx0" brushRef="#br1" timeOffset="48900.78">7423 12677 14669,'-20'0'2050,"20"20"-2082,0-20 481,20 0 95,0-20 161,0 20-609,19-20-288,22 20-929,-23-19-1378,3 19-5124</inkml:trace>
  <inkml:trace contextRef="#ctx0" brushRef="#br1" timeOffset="49270.81">7741 11982 10153,'-20'-21'1954,"20"21"-1794,0 21 1538,-20-1 448,20 20-705,0-20-672,0 39-129,0-19-383,0-1-129,0 1-128,0 0-192,20-20-129,0-1-191,0 1-321,-1-20-833,1 0-2113,20 0-7368</inkml:trace>
  <inkml:trace contextRef="#ctx0" brushRef="#br1" timeOffset="49529.83">7820 12081 13708,'0'0'1154,"0"0"-1347,20 0 578,0 0 608,0 0-225,-1 0-383,-19 20-257,20 0-32,-20 0 192,0 0 225,0 0-609,0-1 384,0 21-96,0-40-224,0 20 128,0-20-32,0 0-96,20 20-64,-20-20-256,20-20-289,1 20-384,-3 0-1089,2 0-2594</inkml:trace>
  <inkml:trace contextRef="#ctx0" brushRef="#br1" timeOffset="49759.84">7959 12002 9769,'0'-20'3331,"0"20"-3619,21 0 640,-21 0 1185,18 20-191,2 0-417,-20 0-161,21 19-95,-1 1-64,0 0-417,-2-1-192,-18 1-417,21 0-255,-21-20-738,0 19-1248,0-18-1762</inkml:trace>
  <inkml:trace contextRef="#ctx0" brushRef="#br1" timeOffset="50393.88">7980 12657 16527,'-21'0'577,"1"0"-545,20 0 736,0 0-287,0 0-321,20 0-224,1 0-160,-21 0-161,18 0 33,2 0-32,1 20-353,-21 0 64,20-20 385,-20 20 192,0 0 128,-20-20 32,20 20-64,0-20 0,0 19-32,0 1-128,0-20-321,20 21-255,0-21 223,19 0 289,-19 20 128,0-20 192,-20 19 993,0-19-32,0 0-96,-40 20-288,19-20-513,-17 0-288,-3 0-353,3 0-736,17 0-1377,1 0-1827</inkml:trace>
  <inkml:trace contextRef="#ctx0" brushRef="#br1" timeOffset="50797.9">8158 11942 11627,'-20'-19'1441,"20"-2"-1473,20 21 704,-20 21 1154,39-21-481,-19 19-384,20 21-224,-1 0-192,1 0-65,0-1-96,-1 1-95,2 19-97,-3 1-160,-18-1 128,1-18-96,-21 18 0,0-19-32,20 19 32,-20 1-288,0 0 32,-20 19-160,-1-20-834,1-18-1985,-18 18-7559</inkml:trace>
  <inkml:trace contextRef="#ctx0" brushRef="#br1" timeOffset="57148.25">3274 10193 10281,'0'0'1698,"0"0"-1378,-20 0 321,20 0 704,0 0 160,0 0-416,0 0-704,0 0-193,0 0-64,20 0 192,0 0-159,-1 0-65,1 0-32,0 0 32,21 0-128,-3-19 64,3 19 64,-2 0 0,1 0-128,0 0-32,-1 0 128,-19 0-32,20 0-64,-1 0 32,1 0-32,-19 0 32,17 0 0,3 0 32,-21 19-96,0-19 96,-1 0-64,21 0 32,-20 21 0,0-21 32,-1 0-32,1 0-32,0 0 96,0 20-32,0-20-32,19 0 64,-19 0-64,21 0 32,-23 0 32,23 0 0,-21 0-32,18 0 0,3 0 289,18 0-97,-19 0-224,19 0 32,-19 0 32,21 0-32,-2 0 32,-1 0-64,3 0 96,-2-20-192,20 20 160,-19 0-64,-1 0 32,2-21-32,-2 21 0,0 0 0,-19 0 0,19 0 0,-19 0 0,21 0-32,-2 0 128,-19 0-128,19 0 32,-19 0-32,19 0 96,-19 21-64,19-21-32,0 0 96,-19 0-96,19 0 64,-18 0-32,-1 0 0,-1 20 0,21-20 0,-21 0-32,1 0 64,1 0 0,-3 0-32,23 0 32,-22 0-96,21 0 64,-21 0 32,1 0 0,19 0-32,1 0 0,-21 0 0,22 0 0,-23 19 0,23-19 32,-22 0-64,21 0 128,-21 0-192,21 0 64,-1 0 32,-18 0 32,17 0-32,-17-19 0,18 19 32,-19 0-64,19 0 32,1 0 96,-21 0-128,1 0 0,19 0 0,-18 19 32,-3-19 32,3 0-32,-1 0 32,19 0-32,-19 0 0,-1 0 96,1 20-96,1-20 32,-3 0-32,3 0 32,-3 0-64,23 0 32,-22 0 0,1 0 32,0 0-32,-1 0 0,1 0 65,-1 0-65,1 0 0,1 0 0,18 0 32,-19 0-64,-1 0 32,1-20 0,19 20-65,-19 0 194,1 0-161,17 0 96,-17 0-64,-2 0 128,21 0-64,-21 0-64,1-19 32,-1 19-64,21 0 32,-21 0-32,21 0-32,-21-20 64,2 20 0,17 0 0,-17 0 32,-1 0-64,-1-21 96,1 21-64,19 0 0,-19 0 0,1 0 0,-3 0-32,3 21 64,-2-21 32,21 0-160,-21 0 64,1 0 128,0 0-96,-1-21-96,22 21 224,-23 0-192,3 0 96,-3 21-32,23-21 96,-22 0-224,1 0 224,0 0-128,19 0 64,-19 0-32,19 0 0,-18 0-32,18 0-32,1 0 160,-1 0-128,0-21 64,1 21-32,-1 0 32,-18 0 0,17 0 32,3 0-96,-2 0 32,1-19 64,-1 19-128,0 0 64,2 0 0,-2-20 128,1 20-224,19 0 64,-40 0 64,21 0 64,-1 0 0,2 0 0,-2 0-64,-1 0 0,3 0 0,-2 0-32,-19 0 0,19 0 64,-19 0 161,1 0-33,18 0-32,-19 0-64,-21 0-32,21 0-64,0 0 64,-21 0-96,1 0 32,0 0-64,-20-20-128,0 20-160,0 0-737,-20 20-1410,-19-20-10569</inkml:trace>
  <inkml:trace contextRef="#ctx0" brushRef="#br3" timeOffset="96268.5">3135 6915 1761,'0'0'1057,"0"0"-672,0 0 447,0 0-255,0 0 480,0 0 352,0 0 97,0 0-33,0 0-96,0 0-384,0 0-416,0 0-321,0 0 32,0 0-63,0 0 159,0 0 128,0 0-63,0 20-129,0-20-32,0 20-63,0-1-129,0 1-32,0 20-128,20-20 96,-20 0-64,0 20 64,0 0-32,0-21-32,0 21 64,0 0 0,0-1-32,20-19 0,-20 20 32,0-1-32,0 1-32,0 0 0,0-1 0,0 2-96,0-22 128,0 21 0,0 0 0,0 0 0,0-20 0,-20 19 32,20 1 0,0-20 32,0 20-128,0-1 64,-20 1 64,20 0-64,0 0-64,0-20 64,-20 19 0,20 1 0,0 0 64,0-1 0,0 1-32,0 0 32,0 0-32,0 19 32,0-19-32,0 0-32,0 0 0,0-1-32,20 1 32,-20 0-32,0 0 32,0-21 0,0 21 0,0 0 0,0 0 0,0-1 32,0-19-64,0 20-96,0 0-32,0 0 64,-20-1 31,20 1-31,0 0 128,0-21 32,0 21-64,0 0 97,0 0-33,0 0-96,0-1 0,0 1-32,0 0 31,0-21-63,0 22 96,0-2 32,0-19-64,0-1 64,0 22 32,0-21-64,0 19-32,0 1 64,0 0-32,0-20 0,0 20 0,0-1 0,0-19 0,0 0 0,0 0 0,0 19 33,0-18-33,0-2 0,0 1-33,0 0 33,0 0-32,0 0-160,0 0-96,0-20 32,0 20 192,0-1 64,0-19 64,0 20 32,0 1 0,0-2 64,0 1-128,-19-20-64,19 20 0,0-20-96,0 19 96,0-19-32,0 0 0,0 0-32,19 21 0,-19-21 96,0 0 32,0 0-64,0 0 0,20 0 32,-20 0 32,0 20 0,20-20-32,-20 0 0,0 0 0,20 0 0,0 0 32,-20 19-32,19-19 0,1 0 0,0 0 0,-20 0 0,20 0 0,0 0 0,-1 0-32,1 0 32,0 0 32,1 0-32,17 0 0,-18 0 0,21 0 0,-21 0 0,-1 0 0,21 0 0,-20 0 32,19 0-32,-19 0 64,20 0-32,-20 0 0,-1 0 32,21 0-32,1 0-32,-21 20 192,18-20-128,3 0-64,-2 0 32,1 0 32,0 20 0,19-20 32,-19 0 0,19 0 65,-18 0-65,18 0 32,-1 0 0,-17 0 0,18 0-64,1 0 0,-1 0-64,2 0 32,-3 0-32,3 0 32,-2 0 0,0 0 0,1 20-32,-1-20 64,2 0 32,-3 20 1,1-20-1,2 0 32,-2 20-32,1-20 0,19 0 0,-20 0-32,2 19-64,-2-19 0,1 0 0,-1 0 64,20 0-64,-19 21 64,-1-21-32,0 0-32,22 0 0,-22 0 32,0 0 64,1 0-224,-1 19 128,22-19 0,-22 0 0,0 20 0,1-20 0,19 0 0,-20 0 96,1 0-64,20 0-32,-22 0 32,3 0-32,-2 0 193,21 0-97,-21 0 64,0 0-192,2 0 64,18 0-64,-20 0 128,1 0-96,-1 0 0,2 0 0,-3 0 0,1 0 0,2 0 64,-2 0 0,1 0-96,-1 0 64,2 0 32,-2 0 0,-1-20-64,3 20 32,18 0-32,-20-19 32,1 19 32,-1-21-160,2 21 160,-2 0-32,0 0 64,-19-19-192,20 19 128,-1 0-64,0 0 0,2 0 64,-2-20-32,-19 20 0,19 0 32,1 0 0,-1 0-32,0 0 32,1-20 0,-1 20 32,2 0 1,-22 0-65,21 0 32,-21 0 0,21 0-32,-21-20 0,1 20 0,19 0-32,-18 0 64,18 20-64,-19-20 32,0 0 64,-1 0-96,21 0 32,-21 0 32,1 0 0,-1 0-32,22 0 64,-23 0-32,3 0 32,18 0-32,-19 0 0,0 0 32,-1 0-128,21 0 96,-21 0-32,2 0 32,-1 0-64,-1 0 64,1 0-32,-1 0 0,1 0-64,0 0 160,-1 0-128,1 0 32,-1 0 0,1 0 32,1 0 96,-3-20-224,3 20 128,-2 0-32,1 0 0,0 0 32,-1 0-64,1 0 64,1 0-32,-23 0 32,22 0-64,-19 0 64,17 0 0,-17 0-64,19 0 32,-20 0 32,19 0 32,-19 0-32,20 0 128,-21 0-160,1 0 96,0 0-96,20 0 64,-21 0-31,1 0 95,0 0-96,21 0 128,-23 20-192,2-20 128,1 0-64,-1 0-64,0 0 32,-2 0 32,3-20-32,19 20 32,-20 0-64,0 0 64,-1 0-128,1 0 192,0-20-64,-20 20-64,20 0 96,-20 0-128,0 0 192,0 0-224,0 0 96,0 0-32,0 0 32,20 0 32,-20 0 0,0 0-32,0-20 64,0 20-32,0-19-32,0 19 64,0-20-32,0 20-32,0-21 64,0 2-64,0-1 0,0 0 32,0 1 32,0-2-64,0 1 160,0 1-224,0-1 193,0-20-161,0 20 32,0 0-97,0-19 161,0 18-64,0-18-32,0 19 32,0-20 32,0 20-64,0-19 64,0 19-96,0-20 161,0 20-97,0-20 0,-20 21 128,20-21-128,0 20 96,-20-20 96,20 20 32,-20-19-64,20 18-96,-20-18 0,20 19-96,0-20 64,-19 0 129,19 1-97,0 19 64,0-20-192,0 0 96,0 0 0,0 1 64,0-1 0,-20 0-32,20 0 0,0 1 0,-20-1 0,20 0-32,0 1 32,-20-1-64,20 0 32,0 0-64,0 0 96,0 1 32,0-21-64,0 21-128,0-1 160,0-19 129,0 18-161,20-18 96,-20 19-96,0 1 64,0-1-32,0 0-128,0-20 128,20 21-64,-20-2-96,0 2 192,0 19-32,0-20-64,0 1 0,0-1 64,0 20-128,0-20 128,0 21-288,0-1 544,0 0-288,0 0-32,20 0 0,-20-20 32,0 21-64,0-2 32,0 2 0,19-2 0,-19 1 0,0 1 64,0-1-32,20 0-32,-20 0 0,0-20 0,20 21-32,-20-1 0,0 0 0,20 0 96,-20 0-128,0 0 160,0 1-64,0-1-32,0 0 32,0 0-96,0 20 64,0-20 0,0 20 0,0-19-32,0 19-32,0 0-32,0-21 64,0 21-32,0 0 32,0-19 64,0 19-64,0 0-64,0 0 96,0 0 96,0 0-256,0 0 160,0 0-32,-20 0-192,20 0 224,-20 0 32,0-21-32,-19 21 32,19 0-32,-20 0 0,1 0-193,-22 0 97,2 0 96,-1 0-32,-19 0 0,0-19 64,0 19-64,-20 0 64,-1-20-64,1 20 32,-20 0-128,-1-20 64,1 20 64,0 0 0,1 0 0,-22-20 0,1 20 0,1 0 0,-2 0 32,1-20-64,-19 20 0,-1 0 64,0 0 96,1 0-192,-2 0 160,2 0-224,-2 0 128,2 0 32,-2 0-32,2 0 32,-20 0 32,18 0-64,2 0 64,-2 0-64,2 0-32,0 0 32,-2 20 64,-18-20-64,39 0 128,-20 0 33,0 0-193,21 0 32,-2 0 128,-18 0-160,19 0-32,19 0 64,-18 0 0,-1 0 0,19 0 64,1 0 0,0 0-32,1 0 0,-2 0-32,1 0 64,20 0-64,-21 0 0,21 0 0,-20 0 64,20 20 0,-1-20-64,1 0 128,20 0-64,0 0 64,-20 0 96,20 0-127,18 0-33,2 0-32,-1 0-32,1 0 0,-1 0-64,1 0 32,0 0 0,-2 0-33,22 0-287,-1 0-160,0 0-193,1 20-961,19-20-2017,-20 20-9482</inkml:trace>
  <inkml:trace contextRef="#ctx0" brushRef="#br3" timeOffset="100981.77">1070 11863 4067,'0'0'1762,"0"0"-449,0 0 417,0 0 224,0 0-481,0 0-384,-19-20-160,19 20 96,0 0-224,0 0-289,0 0-223,-20 0-97,20 0-64,-20 0-32,0 20-32,20-20-32,-20 20-32,1-1-32,-1 2 64,-21-2-128,41 0 64,-20 22 32,2-21 0,18 20 32,-20-21 0,20 21 0,0 0-32,0-20 32,20 19 32,-2 1 32,2 0-96,1-1 96,19-18 32,-1 18 1,1-19 31,-1-1 0,21-19 0,-1 0 32,2 0-160,-3-19-64,3-1 160,-2 0-128,0-20 64,1 1-64,-21 19-32,21-20 160,-39 20 33,-3-19-65,2 19 160,-20-20 128,0 0 65,-20 1-129,-19-1-192,-1-1-96,-19 3 256,-1-2-159,1 0-129,0 20 128,-2 0-128,23 0-160,-3 1-225,1 19-159,20 0-129,-19 0-640,39 0-993,-20 0-1570,20 19-4292</inkml:trace>
  <inkml:trace contextRef="#ctx0" brushRef="#br3" timeOffset="101499.8">1051 12002 5509,'19'0'2018,"-19"0"-2114,0 0 1024,0 0 1443,0 0-802,0 20-736,0-20-32,0 20-193,0-20-223,0 20-129,0-1 0,0 1-128,0 0-32,0 0 0,0 0-32,0 0-96,0-20-96,0 0-576,0 19-1058,0-19-1601,0 0-5093</inkml:trace>
  <inkml:trace contextRef="#ctx0" brushRef="#br3" timeOffset="102041.83">1169 12101 4388,'-19'20'4388,"19"-20"-4324,0 0 833,-20 0 993,20 0-962,0 0-479,0 0-257,0 0 320,0 0-127,20 0-65,-20-20 0,19 20-191,1 0-33,0 0-32,0 0-32,21 0 0,-23 20 32,2-20-32,1 0-32,-1 0-32,0 20-96,-1-20-193,1 0-575,-20 0-1475,20 0-1664</inkml:trace>
  <inkml:trace contextRef="#ctx0" brushRef="#br3" timeOffset="102329.85">1408 12022 1249,'20'0'2018,"-20"0"800,0 0 385,20 0-864,-20 0-802,0 20-384,0-20-224,0 20-320,0-1-97,0-19-192,20 20-224,-20 0-64,0 0 32,0 0-352,19 0-865,-19-1-1313,0 1-2531</inkml:trace>
  <inkml:trace contextRef="#ctx0" brushRef="#br3" timeOffset="104390.97">1705 11505 8584,'0'0'288,"0"0"417,0 0 1857,0 0-800,-20 0-1186,20 0-288,-18 21 193,18-21 128,0 19 31,0 1-159,-21 0-257,21 20-128,0-20-32,21-1-64,-21 1-64,18 0-449,2 0-448,1 0-384,-21-20-1634,20 20-6213</inkml:trace>
  <inkml:trace contextRef="#ctx0" brushRef="#br3" timeOffset="104670.98">1884 11625 11050,'0'-20'801,"0"20"-193,0 0 2371,0 0-1634,0 0-1249,0 20-31,0-20 255,0 0-96,0 20-160,0-20-64,0 19-160,20 1-449,-20 0-832,0 0-1954,0 0-2403</inkml:trace>
  <inkml:trace contextRef="#ctx0" brushRef="#br3" timeOffset="105046">1944 11486 4163,'20'0'1858,"-20"0"-1986,0-21 1698,0 21 1216,0 0-1569,0 0 257,0 0-129,0 0-96,19 0-160,-19 0-256,20 21-353,-20-21-31,20 19-65,0 2 65,-20-2-161,21 1-128,-21 20-32,20-20-32,-20 19-32,0 1-384,0 20-1442,0-21-960,-20 1-3556</inkml:trace>
  <inkml:trace contextRef="#ctx0" brushRef="#br3" timeOffset="106411.08">2201 12081 4644,'0'0'5029,"0"0"-4357,0 0 1634,0 0 737,21 0-1473,-21 0-1218,0 0 97,0 0-97,20 20 96,0 0 1,19 0 63,-19 0-223,20 0 95,19-1-224,-19 1 32,-1 0 0,1 0-192,1 0 0,-23-20-32,3 0-224,-21 20-416,20-20-610,-20 0-1152,20 0-2018,-20 0-7462</inkml:trace>
  <inkml:trace contextRef="#ctx0" brushRef="#br3" timeOffset="106640.09">2598 11942 13324,'0'0'481,"-18"0"-481,18 19 1409,-41-19 321,21 41-834,-18-21-95,-3 39-352,1-19-193,1 20-64,-1-1-576,20-19-1186,1-20-3106</inkml:trace>
  <inkml:trace contextRef="#ctx0" brushRef="#br3" timeOffset="130768.47">12366 5902 1985,'-19'19'5574,"19"-19"-4389,0 0 705,-20 0-289,20 0-160,0 0 65,0 0-609,0 0-545,0 0-192,20 0 0,-20 0 129,19 0-97,1 0 96,0 0 96,20-19-63,-1 19-129,21 0-128,-1 0 0,0-20-32,2 20-160,-2-21-160,1 21-641,-21-19-961,-19 19-2146</inkml:trace>
  <inkml:trace contextRef="#ctx0" brushRef="#br3" timeOffset="131715.53">13220 8941 9673,'0'0'1505,"0"0"-896,0 0 768,20 0 160,0 0-319,-1 0-193,1-19-513,20 19-384,-1-20 224,1 20-31,1 0-193,-3 0-192,3 0-32,-21 0-705,-2 0-961,23 0-2273,-21-20-5767</inkml:trace>
  <inkml:trace contextRef="#ctx0" brushRef="#br3" timeOffset="132457.57">13378 10253 13773,'0'0'1601,"20"0"-1505,-20 0 513,20 0 288,21 0-161,-3 0-127,3 0-257,17 0-256,-17 0 0,-1 0-192,-1 0 32,1 0-897,-20 0-2114,-1 0-5028</inkml:trace>
  <inkml:trace contextRef="#ctx0" brushRef="#br3" timeOffset="154769.84">1884 6895 864,'0'0'1089,"0"0"673,0 0-257,0 0-159,0 0-546,0 0-415,0 0 63,0 0 321,0 0 192,0 0 64,0 0-224,0 0 95,0 0-31,0 0-192,0 0-289,0 0-95,0 0-129,0 0 64,0 0 64,0 0-64,-19 0 1,-1 0-65,20 0 0,-20 0-64,0 0 96,-1 0-96,3 0 96,-2 0-63,-21 0 127,3 0-64,-3 0-32,1 0 417,1 0-385,-1 0 0,-19 0-96,19 0-96,-19 0 0,18 0-96,-17 0-64,17 0 256,1 0-128,1 0 32,-21 0 64,21 0-160,-1 0 32,1 0 64,-1 20 32,-1-20 64,23 0-160,-23 0 0,1 0 64,21 20 0,-1-20-64,-20 0 64,20 0 0,1 20-64,19-20 32,-20 0 64,20 0-160,0 0 96,0 0-32,0 0 64,-20 0-64,20 0 31,0 19 1,0-19-128,0 0 128,0 20-96,0-20 64,0 20 32,0 0-96,0 20 32,0-21 32,20 2 32,-20 19 32,0-21 0,0 21 0,0 0-32,0-21 0,0 21 0,0 0 32,0-1-32,0 21 32,0-20 0,0-1 0,20 1 0,-20 0 32,0 0-64,0 20 64,0-21-96,0 21 0,19-20-1,-19 19-31,0-19 96,0 20 0,0-1-32,0-19 96,0 20 0,0-1-64,0 1 65,0-20-33,0 20-32,0-1 0,0 1 0,0-1 32,0 0-32,0-19-32,20 20-65,-20 0-31,0-1 128,0 1 0,0-21-64,0 21 64,0 0-32,0-21 0,20 21 0,-20-20 32,0 20-128,0-1 32,0-19-128,0 19 128,0-19 0,0 19 64,0 2 0,0-1 64,0-21 32,0 21 160,0-21-96,0 1-64,0 20-64,0-20-96,0-1 0,20 21 32,-20-20 64,0-1 0,0 1 64,20 0-64,-20 0 32,0-1 32,0-19 128,0 20-64,0 0-32,0-21-64,0 2 96,0 18-128,0-19 97,0-20 63,0 20 128,0-20 0,0 0-31,0 0 63,0 20 0,0-20-160,0 0-64,0 0 65,0 0-97,0 0 0,19 0 64,-19 0 64,0 0-160,20-20 96,0 20 32,1 0-128,-1 0 64,-2 0-96,2-20 128,21 20-128,-21 0 33,19-20-98,1 20 130,-1-20-65,1 20 64,19-19-96,-19-2 32,21 21-129,-23-19 226,3 19-130,-2-20 33,1 20-64,-20-20 225,19 20-225,-19 0-1,20-20 226,-20 20-65,19 0-192,1 0 128,-19 0-128,-3 0-33,23 0-63,-41 0 192,0 0-64,20 0 128,-20 0-224,0 0 256,0 0-64,0 0-32,0 0-32,0 0-64,0-20 32,0 20-32,0-20 64,0 1-64,0-1 160,20-20-192,-2 20 192,-18-19-160,21-2 64,-21 2-225,0-1 225,0 0 0,20 1 96,-20-1-64,0 0 97,20-20-97,-20 21 96,0-1-96,0-19 64,0 19-32,0-20 96,0 0-128,0-20 160,0 21-128,0-20-32,0-1-32,20 21 96,-20-21-128,19 1-64,-19 19 160,20-20-32,-20 21 64,20-20-64,-20 18 32,20-18-32,-20-1 64,20 2 0,-20-2-96,0-19 0,0 19 96,0-19-96,0-1 64,0 21-96,0-21 64,0 21 32,0 0-32,0-2 96,0-18-160,0 20 32,-20-20-64,20 20 0,-20-1 192,20 20-96,-20 1-288,20-1-129,0 20-63,0 1-449,0 19-1569,0-20-8809</inkml:trace>
  <inkml:trace contextRef="#ctx0" brushRef="#br2" timeOffset="179491.26">18044 8207 3747,'0'0'1345,"0"0"-672,-20 0 993,20 0 255,0-21-31,0 21-577,0 0-192,0 0-224,0 0 128,0 0-224,0 0-321,0 0-351,0 0 31,0 21 128,0-21-128,0 19-32,0 1 32,0 0-95,0 0 95,0 20-32,0-21 0,39 1-32,-19 1 0,20-2-32,-1 1-32,2 0-64,17-1-64,-17 2 32,18-21-64,1 0 96,-1 0 96,2 0-160,-3-21-64,-17 21-129,-2-19 1,1 19-128,-20 0-545,-20-20-865,20 20-1249,-20 0-736</inkml:trace>
  <inkml:trace contextRef="#ctx0" brushRef="#br2" timeOffset="179896.28">19037 8207 7527,'38'0'832,"-38"0"-479,0 0 1280,21 0-31,-21 0-257,0 19-352,0 1-320,0 0-1,0 20-31,0-20-225,0 19-224,0-18-95,20 18-97,-20-19 0,0-1-225,20 2-159,-20-1-161,0-20-319,0 19-610,0-19-1280,0 0-1634</inkml:trace>
  <inkml:trace contextRef="#ctx0" brushRef="#br2" timeOffset="180170.3">19215 8147 4868,'0'0'3107,"0"0"-3619,0 0 960,0 20 1730,0-1-224,20 21-641,-20 0-608,0 0-225,0-1 193,20 2-161,-20-2-319,19-19-193,-19 20-193,20-20-319,-20-1-385,0 1-640,20-20-1058,-20 0-2113</inkml:trace>
  <inkml:trace contextRef="#ctx0" brushRef="#br2" timeOffset="180660.33">19116 8127 2178,'0'0'2818,"20"0"-2049,-20 0 1025,20 0-225,-1 0 65,1 0-289,0 0-736,0 20-97,-20-20 353,20 20-193,-1-20-223,1 19-193,0-19-64,0 21 33,-20-2-129,20 1 0,-1 0-96,1 0-96,-20 0-129,0 0 1,0-1 96,-20 1-32,20 1 160,-19-21 128,-1 19 192,20-19-31,0 0-33,-20 20-32,20-20 0,20 0-32,-20 20 1,20-1-1,-1-19-96,1 21-64,21-21-64,-21 0-192,0 20-257,-2-20-448,3 0-1089,-21 0-1729,0 0-5029</inkml:trace>
  <inkml:trace contextRef="#ctx0" brushRef="#br2" timeOffset="181101.34">19492 7968 12908,'0'0'-385,"0"-20"417,21 20 1121,19 0-224,-1 0-64,-19 0-288,20 0-417,-20 20-160,-1-20-32,1 19-64,-20 2-96,0-21-129,-20 20 161,20-1 160,-19 1 0,19 0 0,0 0 0,0-20-64,0 20-256,19 0-449,1 0 128,0-20 513,0 19 96,-20-19 64,0 21 160,0-21 225,0 19 320,-20-19-225,0 0-192,-19 0-224,19 20-160,-20-20-704,20 0-802,-19 0-3298</inkml:trace>
  <inkml:trace contextRef="#ctx0" brushRef="#br2" timeOffset="182290.42">14987 8107 1313,'0'0'2242,"0"0"-1377,0 0 864,0 0 385,0 0-384,0 0-673,0 0-224,0 0-193,0 0-95,0 20-1,0-20-127,0 20 95,0-20-95,0 20-161,0-1 96,0-19 1,19 21-1,1-2-192,0 1-32,0 0-96,19 0 0,-19 0 32,20-20 0,-1 20-32,-19-20-64,0 0 64,21 0-320,-21 0-352,-20 0-770,19 0-1312,-19 0-2051</inkml:trace>
  <inkml:trace contextRef="#ctx0" brushRef="#br2" timeOffset="182673.44">15522 8186 6662,'0'0'3459,"0"0"-3555,0 0 1025,0 0 929,0 21-513,0-2-256,0 1-513,0 20-351,0-20-33,0 19-128,0 2-64,0-22-96,0 1-385,20 0-95,-20-1-225,0 2-736,20-21-1474,-20 0-3043</inkml:trace>
  <inkml:trace contextRef="#ctx0" brushRef="#br2" timeOffset="182926.46">15662 8207 8359,'0'19'321,"0"1"-129,0 20 2178,0-20-384,0 19-769,0-19-704,0 20-321,0 0-128,20-21-64,-20 2-288,20-1-1122,-20-20-1440,0 0-1058</inkml:trace>
  <inkml:trace contextRef="#ctx0" brushRef="#br2" timeOffset="183358.48">15503 8107 10730,'0'0'512,"0"0"-1601,0 0 1890,19 0 416,1 0-32,20 20-320,-19-20-577,38 20-96,-39 0-31,18-1 127,3 2-224,-21-2-32,0 1-32,-20 0 0,0 20 0,0-20-96,-20-1 96,20 1 96,-20-20 128,0 21 128,-1-2-63,21-19-193,0 20 0,0 0 0,0-1 32,21-19-32,-1 21-192,20-21-256,-21 20-193,1-20-640,0 19-1313,0-19-1442</inkml:trace>
  <inkml:trace contextRef="#ctx0" brushRef="#br2" timeOffset="183985.52">15820 8047 5669,'20'0'705,"0"0"1088,-20 0 65,20 0-577,-20 0-64,20 0-736,-1 0-449,1 0 0,-20 0-32,20 20-64,-20-20 32,0 20-32,0-20 64,0 20 32,-20 0 0,20 0-32,0-20-32,0 20-96,20-1-65,-20-19-319,20 21-129,1-21 321,-3 19 224,-18-19 64,0 0 64,0 20 192,0-20 353,-18 0-33,-3 0-416,1 20 0,0-20-128,0 0 33,1 0-98,19 0-1088,-20 20-3363</inkml:trace>
  <inkml:trace contextRef="#ctx0" brushRef="#br2" timeOffset="185962.63">17051 8246 1217,'0'0'2242,"0"0"-288,0 0-257,0 0-223,0 0 95,0 0-63,0 0-449,0 0-193,0 0-191,0 0-225,0 0-95,0 0 127,0 0-95,0 20-1,0 0 64,20 0-95,-20 19-97,20-19-160,-20 20-32,20 0-64,0-21-32,-1 2-64,-19 18-192,20-39-289,-20 20-416,20-20-448,-20 20-865,0-20-2115</inkml:trace>
  <inkml:trace contextRef="#ctx0" brushRef="#br2" timeOffset="186445.66">16913 8425 864,'0'0'4260,"0"0"-3010,0 0 223,0 0-288,0 0-672,0 0-65,0 0 129,0-20-129,0 20-96,0-19 1,0 19-33,0-21-128,20 21-128,-20-20 64,18 1 129,-18-1 63,21 20 32,-1-20-96,0 0-160,0 0-31,-1 20 31,-19-20 128,20 20 64,-20 0 96,20-19 33,-20 19-257,20 0-64,-20 19 96,20-19-64,-1 20-64,1 0-31,0-20-66,0 20-639,0-20-1859,-1 0-5188</inkml:trace>
  <inkml:trace contextRef="#ctx0" brushRef="#br2" timeOffset="205864.77">1865 5902 2274,'19'0'1825,"-19"0"450,0 0-65,0 0-32,0-20-32,0 20-577,0 0-704,0 0-449,20 0-127,-20 0-65,0 0 0,0 0-32,20 20 97,-20-20 31,0 19 32,0 1 97,0 0-225,0 20-160,0-20-32,0 19-64,0-19 32,0 0 0,0 0-160,0 0-353,20 0-448,-20-20-544,0 0-2691</inkml:trace>
  <inkml:trace contextRef="#ctx0" brushRef="#br2" timeOffset="206268.79">1766 6040 11594,'-20'0'545,"20"0"-257,0-19 1058,-20 19-161,20 0-417,0 0-415,0 0-321,0 0-32,0-20 0,20 20 96,0 0-32,-20-20-32,18 0-32,3 0 32,-1 20-64,0-20 96,0 1-96,-1-1 0,1-1 64,-20 2-32,20 19-32,-20 0 32,0 0 96,0 0-32,20 0-32,-20 19-32,0-19 0,20 21 32,-20-21-32,19 0-32,-19 20-160,20-20-577,-20 0-2017,20 19-4325</inkml:trace>
  <inkml:trace contextRef="#ctx0" brushRef="#br2" timeOffset="207742.87">2023 5882 7334,'-20'0'897,"20"0"-544,0 0 1408,0 0 65,0 20-289,0-20-287,0 0-450,0 0-63,20 19-160,-20-19-129,20 20-288,-20-20-128,21 20-800,-1-20-1026,-20 20-1954,0 0-4387</inkml:trace>
  <inkml:trace contextRef="#ctx0" brushRef="#br2" timeOffset="209083.95">2163 6517 5028,'0'0'1025,"0"-19"-224,20 19 961,-20 0 192,0-20-129,0 20-383,0 0-514,0-20-255,-20 20-160,20 0-161,-20 0-256,20 0-128,-21 0-128,1 0 64,20 20 32,-18-20 0,18 20 0,-20-1 0,-1 1 31,1 0-63,0 20 32,20-19 0,0-2-96,0 21-128,20-21 32,0-19 31,21 21 1,-3-21 224,3-21 64,-21 2 64,-2 19 0,3-40 65,-21 21 95,0-2 32,0 1-64,0 0-95,-21 20 31,21-20-64,-18 0-128,18 20 0,-20-19-32,20 19 0,0 0-96,0 0-193,0 0 65,0 19 160,0-19 96,20 20 0,-2 0 96,-18 0 96,21 0-96,-1 1-31,0-21-33,0 19-32,-1 0-32,1-19-225,0 0-511,0 0-1571,-20 0-1985</inkml:trace>
  <inkml:trace contextRef="#ctx0" brushRef="#br2" timeOffset="209595.98">2301 6140 5893,'0'0'1634,"0"0"-577,0 0 832,-19 0-415,19 0-577,0 0-385,0 0-320,0 0-224,0 0-32,-20 0 64,20 20 64,0-20 161,0 19 223,0 2-96,0-2 1,20 1-129,-20 1-96,0-2-32,19 1 0,-19 0-64,20-1-96,0-19-288,0 21-353,0-21-544,-20 0-897,0 0-577,19 0-1953</inkml:trace>
  <inkml:trace contextRef="#ctx0" brushRef="#br2" timeOffset="209843">2420 6219 9384,'20'0'1089,"-20"0"-800,0 0 1376,0 0-63,0 0-801,20 20-577,-20 1-128,0-21-32,21 19-96,-21 1-96,0-20-385,0 20-255,0-20-578,18 19-1248,-18-19-1987</inkml:trace>
  <inkml:trace contextRef="#ctx0" brushRef="#br2" timeOffset="210151.01">2499 6120 8167,'20'0'513,"-20"0"768,20 0 961,-20 0-801,21 20-255,-21 0-578,20-20-191,-2 19-193,3 2-128,-1-2-32,0 1 0,0 1-64,-20-2 0,0 1 32,19 0-160,-19-1-897,0 22-1986,-19-22-5445</inkml:trace>
  <inkml:trace contextRef="#ctx0" brushRef="#br2" timeOffset="212585.15">2916 6458 4131,'0'0'3203,"0"0"-1857,0 0 1344,0 0-287,-18 0-770,18 0-640,0 0-320,18 0-289,-18 0 32,20 0 1,21 0-353,-21 0 64,19 0-160,-19-20 32,20 20-320,-21 0-545,1 0-673,0 0-832,-20 0-1409,0 20-4005</inkml:trace>
  <inkml:trace contextRef="#ctx0" brushRef="#br2" timeOffset="212784.17">2977 6597 7847,'0'21'7687,"0"-21"-8071,20 0 672,-20-21 1153,18 21-800,3 0-96,-1 0-385,0-20-160,19 20-64,-19 0-481,0 0-512,0 0-1665,0 0-2179</inkml:trace>
  <inkml:trace contextRef="#ctx0" brushRef="#br2" timeOffset="213181.19">3294 6398 11627,'0'0'384,"0"0"1378,0 0-161,0 0-1056,0 0-97,19 0 97,1 20-257,0-20-32,21 20-32,-23-20-96,23 20-32,-1 0-64,-1-20-352,-19 20 512,20-1-480,-21-19-256,1 20-225,0-20-640,0 0-1378,0 0-1793</inkml:trace>
  <inkml:trace contextRef="#ctx0" brushRef="#br2" timeOffset="213441.2">3572 6319 7046,'0'0'-192,"-20"0"480,20 19 1730,0-19-224,-20 21-225,20 18-319,-20-19-354,1 20-319,-1 0-129,0-21-320,-1 21-416,1 21-2242,20-42-6022</inkml:trace>
  <inkml:trace contextRef="#ctx0" brushRef="#br2" timeOffset="-212105.3">18083 7054 5124,'-20'20'321,"20"-20"-129,0 0 1313,0 0 705,0 0 161,0 0-578,0 0-864,0 0-224,0 0-33,0-20-95,20 20-225,0 0-159,21-20-65,-23 0-32,43 0-32,-23 0-32,3 1-32,18-1 0,-19 0 0,0 0 0,-21 0 0,21 0-64,-20 20-160,-20 0-97,21-19 1,-21 19-193,0 0-447,0 0-578,-21 0-256,21 0-63,0 0 159,0 0-1409</inkml:trace>
  <inkml:trace contextRef="#ctx0" brushRef="#br2" timeOffset="-211673.28">18182 6557 8167,'-20'0'2082,"20"0"-1089,0 0-737,0 0 1,0 0 607,20 20 33,-20 0-160,21 1-128,-21 17 127,20-17 1,0 38-257,-2-19-191,3 0-65,-1 19-96,20-19-64,-21 19-32,21-19-32,-20 0-96,19-20 0,-19-1-96,0 2-193,-20-2-415,0-19-1603,0 0-6181</inkml:trace>
  <inkml:trace contextRef="#ctx0" brushRef="#br2" timeOffset="-210857.23">19075 6895 7975,'21'-20'2338,"-21"0"0,0 20-352,0-19-512,-21 19-225,21 0-608,-18-20-609,-23 20 256,21 0-288,-18 0-32,17 20-32,-19-20-32,20 39 96,1-19 0,-1 0-96,20 20 224,0-21-160,0 21 96,20-20-32,-1 0-64,21 0-96,1-1 96,-3-19 64,3 0-32,-21 0 96,19-19-321,-19-1 482,-20 0-129,20 0-128,-20-20 64,0 21 0,-20-1 32,20 0-64,-20 0 160,-1 0-32,3 0-31,18 20-65,-20 0-32,20 0 0,0 20 32,0 0-32,20 0 64,-20 0-64,39 0 128,-19 19-160,0-19 64,19 0-32,-19 0-224,20 0-256,-1-20-289,-19 19-801,0-19-1665,-20 0-5701</inkml:trace>
  <inkml:trace contextRef="#ctx0" brushRef="#br2" timeOffset="-210078.18">19294 6379 5509,'0'-20'1922,"-20"-1"-65,20 21 514,0 0-546,-19 0-640,19 21-448,0-1-288,-20-1-257,20 1-160,-20 0 128,20 20 160,0-20-128,0 19-160,20-19 0,-20 20 32,20-19-352,-1-2-256,1 0-257,0-19-576,0 0-994,0 0-1472</inkml:trace>
  <inkml:trace contextRef="#ctx0" brushRef="#br2" timeOffset="-209819.17">19413 6498 8712,'-20'-20'64,"20"20"640,0 20 1571,0-20-834,0 19-384,0 1-352,0 0-417,0 0-96,20 0-96,-20 1-96,0-2-640,0-19-1763,21 19-2914</inkml:trace>
  <inkml:trace contextRef="#ctx0" brushRef="#br2" timeOffset="-209480.15">19492 6398 3747,'0'0'7783,"0"0"-7686,21 20 992,-21-20 864,20 20-864,0 0-160,0 0-512,-1 0-257,1 19 32,0 1 192,-20-20-255,20 20-65,-20 0-353,0 0-191,0-21-962,-20 21-2401,0-20-4293</inkml:trace>
  <inkml:trace contextRef="#ctx0" brushRef="#br2" timeOffset="-206816">2163 6974 5509,'20'0'2658,"-20"-19"-864,0 19 352,-20 0-448,20 0-193,0 0-352,0 0-640,0 0-289,20 0 32,-2 0 192,23-20-255,18 20-161,40-20 128,0 20-160,41-20 32,-21 20-32,21-20 128,-2 20-96,21 0 0,-1-20 96,-18 20-96,-22-19-96,1 19-64,-38-20-545,-43 20-576,-17 0-2466</inkml:trace>
  <inkml:trace contextRef="#ctx0" brushRef="#br2" timeOffset="-192683.19">22550 6557 7334,'-20'0'1730,"20"-20"128,0 20 608,0-20-608,0 20-737,0-19-288,-19 19-513,19-20 0,-20 20-127,0 0-193,-21 20 0,23-1-64,-23 1 96,1 0-97,21 20 1,-1 0 225,0 0-290,0 0 97,20-21 32,20 21 0,0-20 32,19 20-32,-19-40 32,21 19 1,-3-19 63,3 0 0,-1-19-32,-1-1-32,-19 0 32,0 0 0,-20-20-32,20 0 0,-20 0 32,-20 2 32,0-3-128,20 21 160,-20 0 64,0 0-31,20 20-97,-19 0-128,19 20-33,19 20 194,-19-20-1,20 20-96,0 0 64,0 0 0,0-1 0,-1-19-128,21 0-96,-20 0-289,21 0-640,-23-1-1633,2-19-4998</inkml:trace>
  <inkml:trace contextRef="#ctx0" brushRef="#br2" timeOffset="-192242.16">23046 6816 6950,'-19'0'2210,"19"0"-2018,0 0 1538,0 0-385,-20 0-192,20 0 161,0 20-321,0-1-353,0 21-288,0-20-255,0 0-290,0 0-1152,0 19-1538,0-19-2530</inkml:trace>
  <inkml:trace contextRef="#ctx0" brushRef="#br2" timeOffset="-191637.13">22491 7332 1825,'0'-20'10346,"0"0"-9513,-20 20 704,-1-20-416,-17 20-864,18 0-257,-21 20-32,2-20-65,19 40 33,0-20 64,0 19 0,20-19 0,0 20 64,0-20 65,20 0-1,20-1 32,-21-19-96,42 20 64,-23-20-32,3-20 0,-1 1-32,-21-1 0,1 0 0,-20 0 32,0 0 1,0-19 63,0 19 128,-20 0 96,1 20 129,19-20-129,-20 20-128,20 0 1,-20 20-97,20 0-32,20 0 160,-20 19-160,20-19-64,-1 20-160,21-20-256,-20-1-417,0 1-352,19-20-929,-19 21-2818,0-21-5830</inkml:trace>
  <inkml:trace contextRef="#ctx0" brushRef="#br2" timeOffset="-191312.11">22809 7391 9256,'20'0'3908,"-20"0"-4036,18 20 768,3-20 1282,-1 20-1313,0-20-417,0 20-96,-20 0-64,0-20-64,19 20 32,-19-20 0,-19 19 32,19 1 128,0-20 321,-20 0-225,20 21-160,0-21 128,-20 0 65,20 19-321,0-19 64,0 0-32,20 21 0,0-21-321,-1 19 33,1-19-192,0 19-353,0-19-1217,0 0-2178</inkml:trace>
  <inkml:trace contextRef="#ctx0" brushRef="#br2" timeOffset="-190584.07">22570 7968 11274,'-20'-20'737,"20"20"-801,0-20 288,-20 20 993,20 0-640,-19-20-449,19 20-256,-20 0 224,0 20 128,-1-20-64,1 20 64,2 0-63,-2-1 159,-1 22 160,1-22-288,20 1-95,0 20-33,0-20-64,20-20-96,1 20-97,17-20-63,-18 0 128,21 0-96,-21-20 96,-1 0 128,1 20 0,-20-20 0,0 0 96,0 0-32,0 1 256,0-1 161,0-1 191,0 2 1,-20 19-289,20 0-320,0 0-32,0 19-64,0 2 160,0 18-64,0-19-32,20 20-64,0-20 97,0 20-194,19-21-191,-19 2-545,20-2-1089,-20-19-3010</inkml:trace>
  <inkml:trace contextRef="#ctx0" brushRef="#br2" timeOffset="-190223.05">22809 8107 15118,'20'-20'801,"-20"20"-801,0 0 1249,18 0 32,23 0-672,-21 0-385,19 0-160,-19 20-64,0-20-32,0 20-224,-20 0-257,20 0-128,-20-20 353,0 19 224,0 2 160,0-21 0,-20 19 193,0-19-33,20 20 32,0-20-288,0 20 0,20-20-192,-20 20 64,0-20-289,0 20 65,0-20 224,0 0 96,0 0 32,-20 20 128,-20-20-64,21 0-224,-21-20-993,-1 20-1794,-18 0-3875</inkml:trace>
  <inkml:trace contextRef="#ctx0" brushRef="#br2" timeOffset="-189508.01">22669 7710 6950,'0'0'1121,"-20"0"-865,20-20 1602,0 20 256,0 0-705,0 0-608,0 0-320,0 0 159,0 0 385,0 0-352,0 0-513,-20 20-128,20 0 64,0-1-64,-19 1 32,19 0-64,19 0-32,-19 0-96,20 0-384,0-1-641,0-19-2499,0 0-5316</inkml:trace>
  <inkml:trace contextRef="#ctx0" brushRef="#br2" timeOffset="-189061.98">22748 7769 12139,'-18'0'801,"18"0"1024,0 0 289,0 0-1153,18 0-576,2 0-129,0 0-160,1 20-160,17-20 64,-17 20-224,-21-20-129,20 20 97,-20 0 192,-20-20 96,-1 19 192,3 1 129,18-20 31,-20 20 65,-1-20-65,1 0-320,20 0 64,20 20-128,-20-20-32,21 0-128,17 0-417,-17 0-672,19 0-1217,-1 0-2114,-19 0-5606</inkml:trace>
  <inkml:trace contextRef="#ctx0" brushRef="#br2" timeOffset="-188844.97">23106 7789 11082,'20'0'320,"-20"0"65,19 20 2369,1 0-864,-20-20-1153,0 20-449,0-1-32,0 1 353,-20-20-161,20 20-159,-39 0-418,19-20-383,-20 20-641,21-20-1922,-21 0-9545</inkml:trace>
  <inkml:trace contextRef="#ctx0" brushRef="#br2" timeOffset="-188325.94">22649 7074 2530,'0'-20'5926,"0"20"-4133,0 0 161,0 0-224,-20 0-545,20 0-448,0 20-225,0-1-352,0 2-128,0-2 0,0 2-96,0-2-416,0 1-513,20 0-705,-20 0-1024,20-20-1410</inkml:trace>
  <inkml:trace contextRef="#ctx0" brushRef="#br2" timeOffset="-188080.93">22689 7093 12684,'0'0'-257,"20"0"-127,1 0 416,-21 0 160,18 0 64,-18 21-192,0-21 33,0 19 831,0 2 418,-18-21-257,18 19-417,-21 1-319,21-20-193,0 0-160,0 20-288,0-20-513,0 0-384,21 0-1378,-3 0-1665,2 0-3779</inkml:trace>
  <inkml:trace contextRef="#ctx0" brushRef="#br2" timeOffset="-187892.92">22788 7114 4163,'0'0'3171,"21"0"-2594,-21 0 1185,20 0 95,-2 19-479,3 2-674,-1-2-351,0 1 127,0 0-256,-20 0 1,0 0 63,0-1-32,-20-19 32,0 20-256,-21-20-928,23 20-3364</inkml:trace>
  <inkml:trace contextRef="#ctx0" brushRef="#br2" timeOffset="-187329.88">22730 6120 13036,'0'0'1345,"0"0"-1185,-21 0 705,21 20 32,0 0-385,0-1-31,0 2-321,0 18-96,21-18-64,-21 18-32,18-19-448,-18-1-417,20 2-288,0-1-353,1-20-416,-21 0-1409,20 0-4707</inkml:trace>
  <inkml:trace contextRef="#ctx0" brushRef="#br2" timeOffset="-187092.87">22809 6200 9160,'20'-21'705,"-2"21"-609,3 0 673,-1 21 31,0-21-575,0 19-193,-1-19-96,-19 20 192,0 1 929,0-2 448,-19 1-416,-1-20-128,0 20 0,20-1-416,0-19-353,0 0-64,20 21-128,0-21-160,-1 0-801,1 0-1057,0 0-2498,20 0-5029</inkml:trace>
  <inkml:trace contextRef="#ctx0" brushRef="#br2" timeOffset="-186883.86">23066 6120 10153,'0'-20'160,"20"20"257,0 0 2209,0 20-992,19 0-641,-19 0-193,21 20-447,-23-21-97,2 22-32,-20-2-96,0 0-32,-20 2-736,-19-2-1378,-1 1-3203</inkml:trace>
  <inkml:trace contextRef="#ctx0" brushRef="#br2" timeOffset="-182904.63">4684 11526 1665,'0'0'1281,"0"0"-672,-21 0 1537,21 0 512,0 0-63,-20 0-833,20 0-321,0 0-64,0-21-160,0 21-320,0 0-224,20 0-225,-20 0-191,41 0-33,-21 0-32,19 0-64,21 21 0,-1-21-96,20 0-32,-18 0 0,-3 0 0,1 0 0,2 0-128,-2 0 32,-19 0-64,-1-21 128,-19 21-192,0 0 31,-20 0 161,0 0 64,0 0 97,0 0-65,-20 0-32,20 0 0,0 0-32,0 0-225,0-19 33,0 19-128,20-21 32,-20 2-289,20-2 193,-20 2 128,20-1 223,-20 0 33,21-20 33,-21 1-1,0-1 32,0 20 0,18-19 64,-18-21 32,0 20-96,0-20 0,0 20 64,0-19-160,0-1 96,0 21-64,0-21 0,0 20 32,0 1-96,0-1 64,0 0 32,0 21 64,-18-2 193,18 1-65,0 1-96,0 19-64,-21 0-128,21 0 96,0 0-64,0 0-32,0-21-96,0 21 96,0 0 192,0 0-256,0 0 64,-20 0-65,0 0 129,-20 0-64,1 0 96,-1 21-64,-19-21 32,-2 0 0,2 0-96,19 19 0,-19-19 32,19 0 128,1 0-64,-1 0-96,1 0-64,19-19-64,0 19 128,0 0-64,-1-21-1,3 21 97,-2 0 64,0-19-32,-1 19 32,1 0 32,2 0 0,-2 0 0,-1 19-32,1-19 32,0 0 64,0 0-96,1 0 33,19 0-1,0 0 32,0 0 96,0 0-160,0 0-32,0 0 0,0 0 0,19 0 32,-19 21-32,0-21 64,0 19-32,0 1 96,0 1 96,0-2-160,0 1 32,0 19-32,0 21 0,0 0-32,20-1 0,-20 21 0,0 19 0,0-19 0,20 0-32,-20-1-32,20 0 0,1-19 32,-1-1-32,-2 2-417,2-22-608,1 1-736,-1 0-1154,-20-40-7879</inkml:trace>
  <inkml:trace contextRef="#ctx0" brushRef="#br2" timeOffset="-179554.44">3890 1868 8039,'-41'0'128,"41"0"-32,-20 19-32,2-19-32,-2 0 1346,-1 0 95,1 0-1217,0 0-256,0 0 0,1 21 0,-1-1-32,0-1 128,0 21 97,0 0-33,20-1 64,0 1-96,20 0 32,0 19-64,20-19-32,-1-20 0,22 20-160,-3 0-64,3-21 96,18-19 192,-20 21 0,1-21 129,19-21-65,-40 2-96,22-2 32,-23-17-64,3-3 160,-21 1 33,-20-19 159,20-1-64,-40 21 33,0-1 351,0 20-31,-19 0-96,19 0 63,-21 1-31,-18 19-65,19-20-223,-19-1-417,-1 21-161,21-19-768,-1 19-1217,1 0-2050,19 0-3267</inkml:trace>
  <inkml:trace contextRef="#ctx0" brushRef="#br2" timeOffset="-179236.42">3829 2086 8520,'0'0'5445,"0"0"-5445,0 0 416,0 0 193,20 0 31,1 0 321,-1 0-608,0 0-289,19 0-193,-19 0-639,20 0-898,-21-20-1793,1 20-2082</inkml:trace>
  <inkml:trace contextRef="#ctx0" brushRef="#br2" timeOffset="-179042.41">3929 2027 8167,'0'20'-96,"0"-1"545,0 1 1440,0 0-928,20 20-448,-20-20-353,20-1-480,-20 1-1570,20 0-1153</inkml:trace>
  <inkml:trace contextRef="#ctx0" brushRef="#br2" timeOffset="-178861.4">4147 2027 14253,'-20'39'769,"20"-19"-833,0 20 320,0-20 0,0 19-192,0-19-288,0 20-2082,20-20-9545</inkml:trace>
  <inkml:trace contextRef="#ctx0" brushRef="#br2" timeOffset="-177643.33">4465 2225 6342,'20'20'320,"-20"-20"481,0 0 384,20 20-353,-20-20 225,19 21 33,1-2-418,0 0-159,0 21-257,21-19 64,-3-2-64,3 1-159,-3 20-33,23-1 0,-2 1-64,1 0 96,-1-1-128,0 21 32,2 0-32,-2-20 64,1 19 0,-1 1-32,0-1 96,1-19 0,-1 19 128,2-19 64,-23 0-256,23-20-32,-22 20-64,1 0-192,0-20-352,-1 19 31,-19-19 449,20 0 128,-21 20 96,-19-20 64,20-1 224,0 1 257,-20-20-160,0 20-353,21-20-128,-21 0-128,20 0-193,-20 0-351,18-20-449,-18 20-929,0-20 448,0 20 705,0 0-64,0 0-640,0 0-898</inkml:trace>
  <inkml:trace contextRef="#ctx0" brushRef="#br2" timeOffset="-177065.3">5556 3338 6277,'21'0'1154,"-21"-20"-578,20 20 257,-20 20 64,20-20 1025,-20 0-225,20 20-608,19 0-576,-19 0-97,20-1-64,-21 1-223,21 0-65,0-20-64,-1 20 32,-19 0 0,1-20 32,-1 20 0,-20-20 192,18 0 353,-18 0-1,20 0 129,-20 0 128,21-20-385,-21 0-448,20-20 96,0 1-160,-1-1-128,1 0-577,-20 20-992,20-19-3748</inkml:trace>
  <inkml:trace contextRef="#ctx0" brushRef="#br2" timeOffset="-174654.16">1685 1908 8808,'-18'0'512,"-3"0"-287,21 0 63,-20 0-320,0 0 224,0 0 545,-19 0-161,19 0-127,0 0 351,0 20 129,1-1-576,-1 1-97,0 20-224,20 0 32,0-1-64,20 21-64,0-21-96,19 1-97,1 0-127,19 0 64,20-21 128,2-19 224,-2 21-32,-20-21 64,20-21 32,-19-17 0,-1-3-64,-18 1 32,-21 1 128,-20-21 96,0 40 289,-20-19-97,-1-1-63,1 20-193,2 0 257,-23 0-193,21 20-160,-20 0-192,1 0-96,-1-19-641,1 19-865,-1 0-480,-1 0-897,23 19-5220</inkml:trace>
  <inkml:trace contextRef="#ctx0" brushRef="#br2" timeOffset="-174429.15">1626 2086 9673,'-20'0'1409,"20"0"-352,0 0 512,0 0-704,0 0-192,0 0 256,0 0-513,20 0-384,0 0-128,1 20-384,17-20-481,3 0-961,-21 0-961,19 0-1249</inkml:trace>
  <inkml:trace contextRef="#ctx0" brushRef="#br2" timeOffset="-174264.14">1766 2027 10954,'-20'20'544,"0"19"577,20-19 705,0 0-1345,0 20-449,0-21-513,0 1-1569,20 0-1921,0-20-4357</inkml:trace>
  <inkml:trace contextRef="#ctx0" brushRef="#br2" timeOffset="-174149.13">1904 2086 16079,'20'20'-257,"-20"0"193,0 0-160,0 0-3331</inkml:trace>
  <inkml:trace contextRef="#ctx0" brushRef="#br2" timeOffset="-173392.09">2321 2245 9064,'0'0'320,"0"20"-448,20 1 705,39-2-65,1 0 385,19 2 352,1 19-416,19-1-449,0 1 97,-18-1 160,18 1-257,19 0-128,-19-1-192,0 1-64,0 0-128,-18 0-480,-22 0-161,-19-21-32,-1 0-384,-19 2 160,0-1 416,-20 0 193,-20-20-417,20 0-2178</inkml:trace>
  <inkml:trace contextRef="#ctx0" brushRef="#br2" timeOffset="-173190.07">3394 2820 7238,'18'21'3908,"2"-1"-3844,21 0-32,-21 0 96,19 0 32,1-20 705,-1 0 32,-19-20-481,20 20-31,-20-20 384,-20 20-385,0-20-448,0 0-320,0-1-385,-20 2-1313,0 0-2210</inkml:trace>
  <inkml:trace contextRef="#ctx0" brushRef="#br2" timeOffset="-172800.05">2381 2305 4964,'0'0'-1121,"19"0"-1057,-19 0 2178,40 19 513,1-19 704,17 40-192,1 0-609,2 20-416,18-1-384,0 40-481,2 0-993,-2 21 1442,20 19 384,-20-20-160,0 1 160,0-21 992,2 0-575,-22-39-513,0-1-993,1 1 1025,-21-20 2081,-19 0-1632,20-1-481,-40-19-1058</inkml:trace>
  <inkml:trace contextRef="#ctx0" brushRef="#br2" timeOffset="-172620.04">3493 3696 13901,'19'39'384,"1"-39"-1185,0 20-512,0-20 1153,0 0-385,-1 0 609,1 0-384,-20-20-3235</inkml:trace>
  <inkml:trace contextRef="#ctx0" brushRef="#br2" timeOffset="-172165.02">2460 2583 12748,'-40'-60'-705,"20"20"-2370,20 21-224,0-1-1602,0-20 4293,0 40 4291,0 0-1377,20 0-896,0 20-610,0 20-255,19 39 288,22 0-225,-2 20-351,1 41 63,19-21-224,-20 21 256,1 18 1282,-1-19-257,2 0-416,-2 1-352,0-1-321,1-20-224,-1-19-64,-19-22-96,19 2-385,-18-1 193,-3 1 192,3 0 128,-1-1 128,-21 0 128,21 1-191,-20-1-33,0-39 320,-20 1 64,19-2-255,-19-19 95,0 0-32,20-20-320,-20 0-416,0 0-225,0 0-448,20-20-1057,-20 20-1153,0-20-2083</inkml:trace>
  <inkml:trace contextRef="#ctx0" brushRef="#br2" timeOffset="-171890">3394 4729 12651,'0'39'2723,"0"1"-2691,18 1-288,2-2 288,1 1 416,19-20 417,-21 0-128,21-1-673,-20-19 128,19 0-160,-19 0 288,0-39 129,0 19-417,0-20 416,-20 1-448,0-2-96,0 1-160,19 1-128,-19-1-321,0 0-1089,0 21-3971</inkml:trace>
  <inkml:trace contextRef="#ctx0" brushRef="#br2" timeOffset="-164632.59">16595 9876 4676,'-20'0'352,"20"0"833,0 0 801,-20 0-96,20 0-192,0 0 31,0 0-319,-21 0-257,21 0-32,0 0-192,0 0-385,21 0-352,-1 0-128,0 0 33,19 0-33,1 0 0,39 0-160,-19 0 128,20 0-32,-1 0 32,0 19 32,1-19-96,-1 0 64,-20 0-128,20 0-129,-38 0-95,18 0-160,-19 0-129,-20-19-736,0 19-1410,-20 0-4548</inkml:trace>
  <inkml:trace contextRef="#ctx0" brushRef="#br2" timeOffset="-152289.88">19474 9379 8231,'0'0'1153,"0"0"129,0 0 768,0 0-289,18 0-544,3 0-384,-1 0-384,20 0-161,-1 19-96,1-19-96,-1 0-64,41 0 96,-21 0-224,20 0 160,1 0-160,0 0 0,-1 0 64,-20 0-160,2-19-417,-2 19 33,-19 0-33,-1 0-1120,-19 0-1346,0-20-449,-20 20-1344</inkml:trace>
  <inkml:trace contextRef="#ctx0" brushRef="#br2" timeOffset="-152022.86">20268 9279 1921,'-21'0'7880,"1"0"-7464,20 0 1090,0 0 512,20 0-801,1 0-385,17 20-351,-17-20-321,19 20-96,-1 0-32,21-20 32,-21 20 32,1 0-64,0-20 353,-1 19-161,-19 1-192,-20 1 160,0-2 0,-20-19 161,0 20-33,-19 0-128,-1-20-32,1 19-32,-1 2-384,0-21-128,21 0-1378,19 20-4484</inkml:trace>
  <inkml:trace contextRef="#ctx0" brushRef="#br2" timeOffset="-151351.83">21379 9319 6534,'0'-20'2050,"0"0"-1250,0 20 1282,-20-19-512,0 19-129,0-20-480,1 20-673,-21 0-288,0 0 0,21 20 0,-21-1 32,19 1 0,1 0-64,2 20 0,18-20 64,0 19-32,18-18 0,2-2 32,1 1-32,19 0 0,-1-20 65,1 19-1,19-19-32,-39-19 64,20-1-192,-21 20 32,1-20 96,-20 1 0,20-2 0,-20 1-32,0 1 64,0-21-64,0 20-64,-20 20 64,20-20 96,-20 20 64,20 20-96,0-20 96,0 20 256,20 20 65,0-21-225,0 1 64,1 1-223,17-2 31,3 1-577,-21 0 65,19-20-769,-19 0-1378,-20 0-3779</inkml:trace>
  <inkml:trace contextRef="#ctx0" brushRef="#br2" timeOffset="-150982.8">21578 8822 5252,'0'-39'2371,"0"39"-1154,0 0 673,0 0-417,0 0-672,0 0 544,0 20-160,0-1-288,0 21-320,0-20-225,0 0-192,0 0-96,0 20-32,20-21-32,-20-19 0,18 20-256,3 0-705,-21-20-897,20 0-1249,0 0-1441</inkml:trace>
  <inkml:trace contextRef="#ctx0" brushRef="#br2" timeOffset="-150738.79">21697 8882 8968,'0'0'737,"0"0"-161,19 0 385,1 0-192,-20 0 0,20 0-193,0 20-191,0-20-33,-20 20-160,0-20 192,0 19-95,0 2-97,-20-2 32,0 1-128,20 0-64,0-20 0,0 20 32,20-20-32,0 0-288,-1 0-481,1 0-800,0-20-993,0 20-2179</inkml:trace>
  <inkml:trace contextRef="#ctx0" brushRef="#br2" timeOffset="-150529.78">21835 8783 10634,'20'0'640,"-20"20"-127,40-1 1216,-19 1-608,17 0-256,-17 0-320,-1 0-289,0 19-160,-20 1 0,0-20-64,0 20-64,-20-20-352,0 0-481,-1-1-897,1 2-2786</inkml:trace>
  <inkml:trace contextRef="#ctx0" brushRef="#br2" timeOffset="-149519.72">22430 9180 5733,'-18'-20'2370,"18"20"-2082,-20 0 898,-1 0-97,1 0-289,20 20-127,-20-20-32,1 20 255,19 0 193,0 0-224,-20 0-96,20-1-224,20 21-225,-20-20-224,39 0-32,-19 0-32,21-20-96,-3 19-160,-17-19-257,-1 0-384,0 0-1216,-1 0-2276</inkml:trace>
  <inkml:trace contextRef="#ctx0" brushRef="#br2" timeOffset="-149369.72">22272 9319 12139,'0'0'64,"20"0"288,0 0 1410,19 0-993,22 0-481,-23 0-224,3 0-608,-2 0-1506,1 0-4485</inkml:trace>
  <inkml:trace contextRef="#ctx0" brushRef="#br2" timeOffset="-149114.72">22669 9001 2850,'20'0'10154,"-20"0"-9994,0 0 449,0 20 1280,20 0-800,-20 0-480,21 19-417,-21 1-32,0 0-32,0 0-96,18 19-64,-18-19-320,20 0-385,-20-1-416,20-19-512,1 1-1154,-21-2-993</inkml:trace>
  <inkml:trace contextRef="#ctx0" brushRef="#br2" timeOffset="-148827.68">22847 8962 12235,'0'19'545,"0"1"-481,0 20 416,21 0 1186,-21-21-449,0 41-609,0-20-255,0 20-65,20-21-64,-20 21-64,20-21-96,-20 2-32,0-22-32,20 21-32,-1-21-320,-19-19-321,0 21-512,20-21-1409,-20 0-2531</inkml:trace>
  <inkml:trace contextRef="#ctx0" brushRef="#br2" timeOffset="-148402.66">22689 9001 9480,'-20'-20'1826,"20"1"-1185,0 19 608,20 0-64,-20 0-160,20 19-320,19 1-481,1 0-64,19-20 128,2 20 353,-2 0-96,1 19-65,-1-18 32,-19-2-223,-21 21-385,-19 0 96,0-20-32,-19 0 128,-1 19-96,0-19-32,20-20 32,0 20 32,-20 0-192,40-20 192,-20 20-64,20-1 0,0-19 96,-1 20-289,1 1-159,20-21-225,-19 19-63,-3-19-321,-18 0-641,20 0-1857,-20 0-2178</inkml:trace>
  <inkml:trace contextRef="#ctx0" brushRef="#br2" timeOffset="-148054.65">23285 8882 9545,'0'0'-32,"0"0"192,0 20 1697,0-20-383,0 20-385,0-1-192,20-19-129,-20 21 65,20-2-224,-20-19-257,18 20-64,3-20-63,-1 20-65,0-20-160,0 0 32,19 0-192,-19 20-353,0-20-608,0 0-1057,-20-20-3139</inkml:trace>
  <inkml:trace contextRef="#ctx0" brushRef="#br2" timeOffset="-147868.63">23424 8882 10826,'-20'40'1217,"20"-21"192,0 2 673,0-2-961,20 21-704,-20-20-385,0 20-449,0 0-1985,0-1-4452</inkml:trace>
  <inkml:trace contextRef="#ctx0" brushRef="#br2" timeOffset="-146750.56">17330 9876 5701,'-20'0'1473,"20"0"-1056,0 0 1056,0 0-192,0 0-96,20 0-64,-2 0-288,2 0-544,21 0-129,18 0-64,1-20-32,19 20-64,20-20 0,1 20 256,19-20 193,19 20-65,-19 0-128,1 0-96,-21 0-64,20 0 0,-19 0 1,-21 0 63,0-20-128,-19 20 32,-21 0-32,1 0-96,-20 0-225,-20 0-191,0 0-289,0 0-576,0 0 128,-20 0-64,0 0-1346</inkml:trace>
  <inkml:trace contextRef="#ctx0" brushRef="#br4" timeOffset="-123193.21">713 10551 2049,'-20'-19'2179,"20"19"-290,-20-21-415,20 21-1,0 0-96,0 0-191,-19-19-97,19 19-97,0 0 1,0 0-128,0 0-320,0 0-129,0 0-192,0 0-31,0 0-97,0 19 0,0 2 64,19-2 96,-19 22-96,0-2 64,20 0-31,-20 2 31,20-2-192,-20 21 64,0-21-160,0 21 64,0 0 64,20 19-96,-20-19 64,0 0 64,0-21-160,20 21 128,-20-21-128,0 1 128,19-20-64,-19 20 0,0-21 128,0 2-256,0-2 192,0 2 0,20-21-96,-20 19 64,0-19-64,0 0 64,-20 21-32,20-21 0,0 0 64,0 0 0,20 0-160,-20 19 128,0-19-32,0 0 0,0 0 96,0 0-96,0 0 96,0 20-96,0-20 129,0 0-97,20 0-32,-20 0 96,0 20 0,21-20-64,-21 0 32,20 0 0,-2 0-64,2 0 32,1 0-96,-1 20 64,0-20 96,-1 0-128,1 20 128,20-20-160,-20 0 0,19 0 128,-19 0-96,20 20-64,-1-20 128,1 0-32,19 0 0,-18 0 32,18 0-64,1 0 96,-1-20-128,1 20 64,-21 0 0,22 0-192,18 0 224,-20 0-64,20 0 32,-19 0-64,19-20 128,0 20-96,2 0 32,-2-20 0,0 20-64,0 0 64,0 0 0,2 0 0,-2 0-32,-20 0 160,20 0-192,-19 0 64,19 0-32,0-20 96,2 20 64,-2 0-128,20 0 64,-20 0-96,21 0 96,-21 0-64,20 20 0,-20-20-32,2 0 64,-2 0-96,0 20 192,0-20-224,20 0 96,-18 0 32,-2 0-32,20 0 32,0 0 0,-20 0 0,20 0-64,-20 0 128,21 0 32,-20 20-32,20-20-64,-21 0-96,20 0 64,-20 20 0,20-20 0,0 0 32,1 0 0,-21 0-32,20 0 32,0 0 64,20 0-192,-19 0 96,19 0 193,-20 0-129,21-20 96,-1 20 0,0 0 32,-1 0-192,2-20 64,-1 20-96,21-20 0,-21 20 128,-1-20-32,21 20 0,-19-20-96,18 20 32,-19-19 32,0 19-32,1 0 64,19 0-32,-21 0 0,1 0-96,1-21 128,-1 21-64,1 0 96,-1 0-160,-1 0 64,1 0 97,-20 0-162,21 0 97,-21 0-96,0 0 161,0 0-130,-19 0 33,19 0 65,-19 21 31,-1-21 32,21 0-32,-21 19 32,20-19-64,-20 20 32,2-20-96,18 0 64,-40 0-96,20 20 0,0-20 96,1 0-32,0 0 0,-1 0-64,0 20 64,1-20 0,-1 0 96,0 0-128,1 0 0,-1 0 0,1 0 0,19 0 161,-20 0-258,21 0 65,-21 0 64,20-20 65,0 20-194,0 0 97,-19 0-32,19 0 96,-19 0-96,-1 0-32,0 0 225,1 20-258,0-20 65,-1 0 64,0 0 33,0 20-130,0-20 65,2 0 0,-22 20-32,0-20 64,1 0-32,-21 19 65,1-19-33,1 0-97,-23 0 33,23 0 32,-21 20 0,0-20-32,-20 0 129,20-20-162,-20 20 97,19 0 129,-19-19-65,0-1-128,0 0 64,0 0 0,0-20-64,0 21 32,0-42 0,-19 21-96,19-19-97,0-1 97,0 1 96,0-20 0,0 19-160,-20-20 224,20 1-32,0 19-32,0-19-32,-20 19 64,20 1-64,0-1 0,-20 0-96,20 0-128,-21 1 0,21 19-65,0-19-63,0 19 288,21 20 64,-21-20 64,0 21 32,0 19 0,0-20 96,-21 20-160,21 0-64,-20 0-32,2 0 0,-23 20 96,21-20-320,-18 19 159,-3 1 161,1-20 0,-19 20 32,19-20-64,-19 20 64,0-20-32,-2 20 33,2-20-33,-1 20 32,1-20 32,0 19-96,-21-19 0,21 0 128,-20 21-32,18-21-32,-18 0 0,0 0-32,0 19 32,-2-19-96,-18 0 32,20 0 64,-20 20-64,0-20 64,-1 0-32,1 20 32,0-20-64,0 20 64,-1-20-96,-19 20 96,20-20-32,0 0 64,-21 0-64,21 19-32,0-19 64,0 0-32,-1 0 0,1 21-32,0-21 64,0 0-32,-1 0 0,1 0 32,0 0-32,0 0 64,0 0-64,-1 0 32,1 0 32,0 0-96,0 0 32,-21 0 128,21 0-96,-20 0-64,20 0 96,-1 0-96,1 0 96,0-21-64,20 21 0,-20 0 0,-1 0 96,1 0 0,0 0-64,20 0 32,-20 0 33,-1 0-194,0 0 97,0 0 32,21 0-96,-20 0 64,0-19 0,0 19-64,20 0 128,-21 0-64,1 0 0,20 0 0,-20 0 0,18 0 96,-18 0-96,0 0 33,0 0-1,-1 0-32,1 0 32,0 19-96,20-19 64,-20 0 32,20 0 0,-21-19-64,21 19 96,-1 0-64,-20 0 0,1 0 0,0 0 96,0 0-64,0 0-64,-1 0 0,-19 0 32,40 0 32,-41 0-128,21 0 96,0 0 0,0 0-64,-21 0 128,21 0-64,0 0 0,0 0 64,-19 0-96,37 0 0,-18 0 32,0 0-64,0 0 32,-1 19 32,1-19-97,20 0 97,-20 0 32,20 0-96,-20 0 96,20 0 0,18 0 65,-18 0-226,19 0 129,-19 0 193,-1 0-322,1 0 129,0 0 33,-1 0-130,1-19 1,20 19 96,-2 0 0,23 0 0,-3 0 64,-18 0-128,19 0 224,-39 0-95,0 0-130,-2 0 98,2 0-130,0 0 194,0 0-194,19 0 129,-20 0-64,22 0 32,-23 0 97,22 0-130,0 0 130,-1 0-1,1 0-64,18 0-64,-17 0-417,17 0-960,2 0-2787,-1 19-10282</inkml:trace>
  <inkml:trace contextRef="#ctx0" brushRef="#br4" timeOffset="-120360.05">14311 10511 4644,'0'0'1473,"0"0"898,0 0 671,-20 0-1088,20 0-673,0 0-352,0 0-32,0 0 32,0 0-96,0 0-225,0 0-223,0 0-225,0 0 0,20 0 0,0 0-192,1 0 160,17 0-192,3 21 64,-1-21-32,-1 0-160,-19 0-32,20 0-225,-20 0-31,-1 0-449,1 0-64,-20 0-352,0 0-417,0 0-1505,0-21-3940</inkml:trace>
  <inkml:trace contextRef="#ctx0" brushRef="#br4" timeOffset="-120014.03">14510 10372 2274,'0'-19'7943,"-19"19"-7687,19 0 193,0 0 1473,0 0-417,0 0-416,19 0-128,-19 19-320,20-19-289,20 21-160,-20-21-64,19 19-160,-19 1 64,20 0-32,-21 0-32,1 0 0,-20-1 32,20-19-32,-20 21 128,0-2-96,0-19 160,-20 20-63,20-20 159,-39 21 160,19-21-31,0 19-289,-20-19 0,1 20-128,-1 0-929,20-1-2466,1 2-11370</inkml:trace>
  <inkml:trace contextRef="#ctx0" brushRef="#br4" timeOffset="-111019.52">3631 11425 1121,'0'0'1761,"0"0"-512,0 0 705,-20 0 224,20 0-32,0 0-448,0 0-129,0 0-159,0 0-289,0 0-449,0 0-287,20 0-129,-20-19-64,20 19 32,-20 0-31,20 0 31,0 0-64,-1 0-32,1 0 0,0 0-32,21 0-32,-21 0 97,18 0-193,3 0 32,-21 0 0,19 0 32,1 0-32,-1-20 32,1 20-64,0 20 32,-21-20-32,21 0 32,-20 0 128,1 19-224,-3-19 64,23 0 96,-21 0-32,18 21 64,-17-21-96,19 0 0,-1 0 0,1 0 0,-20 0 32,19 0-32,1 0-32,1 19 32,17-19 32,-17 0-32,-3 0-32,23 0 128,-2 0-128,1 0 96,-1 0-32,0 0 0,-19 0-96,19 0 128,-18 0-64,18 0 32,-19 0-64,0 21 96,19-21-128,-19 0 64,19 0 32,-18 0-64,18 0 32,-19 0 96,-1 0-192,1 0 96,0 0 0,-21 19 32,21-19-32,0 0 64,-1 0-64,2 0-64,-3 0 128,3 0-64,-1 0 96,-1 0-192,1 0 128,-1 0-32,1 0-32,0 0 32,-1 0 0,22 0 32,-23 0-64,3 0 64,18 0-64,-19 0 32,0 0 64,-1 0-96,1 0 0,-1 0 128,1 0-128,1 0 64,18 0-32,-19 0-32,-1 0 96,21 0-96,-21 0 96,21-19-96,-21 19 64,1 0-32,19 0 32,-18 0-64,17 0 64,-17 0-64,18 0 64,1-21 64,-21 21-160,21 0 64,-21 0 32,22 0 0,-23 0-64,23 0 32,-22 0 64,21 0-32,-20 0 64,-1 0-32,22 0-64,-23 0 33,3 0 31,-3 0-32,3 0-32,-1 0 0,-1 21 0,21-21 32,-21 0-64,21 0 96,-21 0-32,22 0 32,-2 0-96,-19-21 192,19 21-160,-19 0 96,19 0-64,2 0-32,-3 0 128,-17 0-96,18 0-32,-19 0 0,19 0 0,0-19 128,-19 19-192,19 0 32,1-21 160,-1 21-128,2 0 0,-22 0 0,21-19 32,-21 19-128,1 0 192,0 0-64,-1 0-64,2 0 32,-3 0 0,3 0-96,-1 0 192,-1 0-96,1 0 0,-20 0 32,19 0 0,1 0-64,-20 0 96,19 0 33,1 0-194,-19 0 33,17 0 128,3 0-64,-21 0 0,19 19 32,1-19 0,-1 0-32,1 0 33,0 0-33,-1 0 0,1 0-65,1 0 130,-23 0-33,23 0 0,-1 0-32,-1 21-64,1-21 160,-20 0-192,19 0 96,1 19 0,-1-19 96,21 0-128,-21 0 32,1 0 32,1 21 0,-3-21-64,23 0 128,-22 0-96,21 0 0,-1 19 64,2-19-64,-23 0 0,23 0 32,-2 0 32,0 0-96,1-19 32,-1 19 0,1 0 128,-1 0-224,0 0 128,-18 0-32,17 0 96,3 0-192,-21 0 160,19 0-64,0 0-96,2 0 96,-3 0 32,-17 0 32,18 0-160,-19 0 192,-1 0-160,21 19 96,-21-19 0,-19 0-32,20 0 32,-1 0-96,1 0 32,1 0 96,-23 0-96,23 0 32,-1 0 0,-1-19 32,-19 19-64,0 0-32,0 0 32,0 0 96,-1 0-64,1 0 0,-20 0-64,20 0 96,0 0-32,-20 19 96,21-19-224,-21 0 96,18-19 96,-18 19 0,20 0-32,-20-21 64,0 21 0,0-19-160,21-2 32,-21-18 128,0 19-128,20 0 32,-20-20 32,0 1-96,20-1 32,-20-19 32,18 19 0,-18 0-32,21-20 0,-21 1 32,20 19 0,-20 0 0,0-19-32,20 19 0,-20 0-32,-20 1 64,20-2 0,-20 22-128,-1-1-32,3 20-65,-2-20-63,0 20 128,-1 0 0,1 0 96,2 0-32,-3 0 64,1 0 32,20 0-64,-20 0 224,0 0-256,1 20 96,-21-20 0,20 0 0,-19 20 0,-1-20-32,0 0 96,1 0-64,-22 19 0,2-19 0,-1 0 96,-19 21-32,20-21-64,-20 20 0,-20-20 0,18 0-32,-18 19 64,0-19-96,-21 20 128,21-20-64,0 20 0,-19-20 0,-1 20 0,19-20-32,-19 0 96,0 0-64,-1 20-32,21-20 64,-20 0-32,19 0 0,1 0 0,-19 0 0,18 0 0,-18-20 64,19 20-160,-21 0 128,21 0 0,0-20-64,0 20 96,-1 0-128,1 0 96,-20 0-64,19 0 0,-19 0 96,20 0-128,0 0 64,-1 0 0,1 0 0,0 0 0,0 0 32,20 0-32,-21 0-32,1 0 96,19 0-64,-20 0-32,21 0 0,0 0 32,0 0 96,-1 0-128,1 0-32,-1 0 96,22 0-32,-23 0 32,2 0-32,0 0 32,0 0-128,0 0 128,18 0-32,-18 0 0,19 0-32,-19 20 64,0-20 0,20 0-96,-22 0 64,2 0 0,0 20 0,0-20 32,0 0-64,-2 0 32,-18 20 32,20-20-64,0 0 32,0 0 0,-2 0-64,2 0 32,0 0 32,0 0 0,0 0-32,-2-20 0,2 20 32,20 0 64,-21-20-192,1 20 160,20 0-96,-20 0-65,18-20 65,-18 20-32,20 0-256,-1 0 128,-19 0-65,20 0 129,-2 0 32,2 0 32,-1-20 32,1 20 64,-20 0 0,18 0-32,2 0 0,-1 0-64,1 0 32,19 0 96,-19 0-224,19 0 96,1-20 160,-2 20-96,21 0 96,2-19-32,-2 19 32,-1 0-160,21-20 64,-20 20-64,0 0-65,20-21 193,-20 21-192,20 0 32,-19 0 32,-1 0 64,0 0-32,20 0-32,-20 0 64,0 21 32,20-21 0,-19 0-32,19 0 64,0 0-64,0 0-32,0 0 0,0 0 64,0 20 64,0-1-32,0-19 0,0 20-32,0 0 0,0 20 32,0-1 32,0-19-32,0 40 0,19-20-64,-19 0 64,0-1-64,20 1 32,-20 0 32,20 0 0,-20-20-64,20 19 64,-20-19-32,0 0 32,20 0 32,-20-1-32,0-19 160,19 0 161,-19 0-97,20 0-32,-20 0 64,0 0-63,20 0-193,-20 0 96,20 0-32,1 20-192,-1-20-32,-2 20 288,2-20-160,21 0-96,-2 20 160,1-20-96,0 0-353,-21 0-832,21 0-2210,0 0-10058</inkml:trace>
  <inkml:trace contextRef="#ctx0" brushRef="#br4" timeOffset="-109850.45">8555 11247 448,'0'0'1025,"-20"0"673,20 0 95,0 0 225,0 0-32,0-20-417,0 20 65,0 0-64,0 0-225,0 0-288,20 0-385,-20 0-319,0 0-1,20 20-160,-1 0 97,1 19-289,0 1 384,0 0 32,20-1 33,-1 22-225,22-2 192,-3 21-384,-17-21 129,18 21-194,-19-1 66,19-20-33,0 0 96,-19 2-128,19-2-32,-19 1 192,19-20-32,-18-1-128,-1 1-32,-22 0 32,3-21-64,-1 1-97,0 1-31,-20-21-192,20 0 31,-20 19-159,20-19 352,-20 20-289,0-20-191,19 0-674,-19 0-2433,0 0-8071</inkml:trace>
  <inkml:trace contextRef="#ctx0" brushRef="#br4" timeOffset="-109548.43">9190 12260 10249,'0'0'160,"19"20"-64,1 0 1378,0 19-161,0-18-128,1-2-448,-3-19-289,23 40-63,-1-21 95,-1 2 225,-19-21 160,20 20-1,-20-20 33,19-20-192,-19 20-225,0-40-95,19 0-97,-19-20-192,0 1-288,-20 19-545,0 1-512,0 39-192,0 0-1602,0 0-6438</inkml:trace>
  <inkml:trace contextRef="#ctx0" brushRef="#br4" timeOffset="-109086.41">9666 12618 16527,'0'0'737,"21"0"-737,-21 0-32,38 0 480,3 20 129,-1-20-225,-1 19-288,1 1-32,-20 0 0,19 0-64,-19 0 64,-20 0-128,0 19-64,0 2 64,-20-2 160,0-20-32,1 22 0,-1-21 0,20 19 0,0-19 96,0 0 64,0 0-63,20 0-33,19-20 96,1 20-128,-20-20-32,19 0-192,-19 0-769,0 0-1281,1 0-2274,-21 0-5638</inkml:trace>
  <inkml:trace contextRef="#ctx0" brushRef="#br4" timeOffset="-108919.4">9766 12995 15022,'-41'-19'865,"23"19"-1122,36 0 482,-18 0 703,41-20-95,-1 20-416,19 0-385,-19-20 0,19 20-481,0 0-1473,1-20-3843</inkml:trace>
  <inkml:trace contextRef="#ctx0" brushRef="#br4" timeOffset="-107881.34">10242 12360 11627,'-21'-21'2402,"3"21"-2210,18 0-96,0 0 577,-20 0 95,20 21-383,0-2-33,0-19-96,0 40 225,0-21-257,0 22-224,0-2-96,0-18-577,20 18-992,-2-19-1154,23 20-512,-21-21-2915</inkml:trace>
  <inkml:trace contextRef="#ctx0" brushRef="#br4" timeOffset="-107507.32">10440 12438 8231,'0'-19'289,"0"-1"-225,20 0 1089,0 20 256,0-19-128,1 19-896,-21 0-353,18 19-64,-18-19 0,0 0-64,0 20-161,0 0-319,0-20-33,0 19 289,0 2 192,0-1-32,0-20-129,0 20 289,20-20-32,-20 19 32,21-19 0,-1 21-32,0-21 96,-2 0 161,3 19 447,-21-19 802,0 20 31,0-20-608,-21 20 32,3 0-449,-2-20-416,-21 0-64,21 20-128,2-20-609,-3 19-736,21-19-1730,-20 0-2050</inkml:trace>
  <inkml:trace contextRef="#ctx0" brushRef="#br4" timeOffset="-107160.3">10679 12220 12011,'-20'20'288,"40"0"385,-20-20 896,40 40-416,-21-21-352,21 22-545,0-22-256,-21 21 64,1-21 33,0 2-65,0 19 32,-20 0-64,0-1-193,0 21-95,-20-21-417,0-19-672,-19 20-1441,19-20-3813</inkml:trace>
  <inkml:trace contextRef="#ctx0" brushRef="#br4" timeOffset="-103374.08">14352 11386 6534,'0'0'1249,"0"0"-416,0 0 640,0 0 129,0 0-481,0 0-353,0 0-159,0 0 160,20 0-97,-2 0-159,2 0-129,1 0-128,-1 0 33,20-20-97,-21 20-128,1 0-64,20 0 0,-20 0-128,-1 0-257,1 0-127,-20 0-161,0 0-416,0 0-544,0 0-770,0 0-1568</inkml:trace>
  <inkml:trace contextRef="#ctx0" brushRef="#br4" timeOffset="-103101.07">14510 11207 9673,'-19'0'1249,"19"0"-705,19 0 513,-19 0 96,20 0-384,20 0-288,-20 20-353,19-20-32,-19 20-64,20 0-32,-21 0 32,1-1-64,-20 1 32,20 0 0,-20 0 32,0 0-32,0 0 256,-20-1 64,20-19-63,-20 21-1,1-2-96,-21 2-192,20-2-192,0 21-961,-19 0-2114,19 0-5862</inkml:trace>
  <inkml:trace contextRef="#ctx0" brushRef="#br4" timeOffset="-101269.96">15186 12062 4964,'18'0'801,"2"0"-417,21 0 866,-1-20 287,-1 20 0,1 0-31,-1-20-737,41 20 31,-21 0-255,20 0 480,0 0-705,2 0-224,-2 0-96,0 0 64,0 0-224,2 0 320,-2 0-416,-20-20 384,1 20-160,-41 0-288,1-20-1410,-20 20-1409,0 0-3139</inkml:trace>
  <inkml:trace contextRef="#ctx0" brushRef="#br4" timeOffset="-100554.92">17885 11823 8872,'0'0'2498,"0"0"-1889,0 0 224,20 0 160,0 0-417,19 0-416,21 0-32,19 0-96,0 0 32,0 0 161,2 0 95,-2 0-192,0 0-128,0-20 96,-18 20-64,-2 0-32,-19 0-801,-20-20-2786,-40 20-2403</inkml:trace>
  <inkml:trace contextRef="#ctx0" brushRef="#br4" timeOffset="-99039.83">6411 4132 4964,'-20'0'1506,"20"0"31,0 0-64,0 0 225,0 0 64,0 0-737,0 0-321,0 0-223,0 0-97,0 0 65,20 0 223,-20 21-31,0 18-289,0 21 1,0 0-161,0 19-160,0 20 96,0-19 0,0 19-256,-20-19 128,20-21 32,0 1-96,0-20-32,-21 0-225,21-1-159,0-19-1025,0 0-738,0-20-1728</inkml:trace>
  <inkml:trace contextRef="#ctx0" brushRef="#br4" timeOffset="-98650.81">6152 4352 4099,'20'0'3043,"-20"-21"-2114,20 21-192,0-19-385,0-2 609,1-18 641,-3-1-641,22 20-321,-19-19 1,-1-1 256,-2 20-129,-18 0-351,21 1-65,-21 19-64,0-21-160,0 21-256,20 21-96,-20-21 128,20 19 32,0-19 64,-20 20 0,19 0 0,1-1-32,0 2-384,0-2-994,0 21-2433</inkml:trace>
  <inkml:trace contextRef="#ctx0" brushRef="#br4" timeOffset="-97827.76">5994 5603 7815,'-21'-39'1954,"21"19"-1089,0 0 1120,0 0-287,-20 20-289,2-20-352,18 20-576,-41 0-577,21 0-32,0 20 32,-19 20-33,19 0 97,0 19-32,0 1 64,20-21-32,20 2-32,-20-2-32,20-19-64,20-1 32,-21-19 192,21 0 0,-19 0 32,17-19-64,-18-20 0,1 19-32,-21-21 32,20 22-32,-20-20-160,0-2-96,-20 1-65,20 1 129,-21 19 352,21 0 321,-20 20-321,20 0-160,0 0 0,0 20 448,20 20 225,-20-21-128,21 21-321,19 1-96,-21-2-128,21-20-128,-20 1-385,19 21-319,-19-41-578,0 19-1056,0-19-2371</inkml:trace>
  <inkml:trace contextRef="#ctx0" brushRef="#br4" timeOffset="-97457.74">6014 5126 4772,'0'0'5061,"-20"0"-4741,20 21 961,0-2 193,20 1-449,-20 20-481,20 0-320,-1-21-95,1 22-194,0-22-351,0 1-321,19-1-832,-19 2-1506,0-21-2658</inkml:trace>
  <inkml:trace contextRef="#ctx0" brushRef="#br4" timeOffset="-97106.72">6192 5207 5925,'0'-21'417,"20"21"1440,-20 0 514,20 0-1218,1 0-225,-21 0-479,18 21-97,-18-2-192,0 1-31,0-20-65,0 39-32,0-18-64,0-21-32,0 20-33,20-1-415,-20-19-1,20 0-447,1 20-450,-1-20 770,-2 0 511,3 0 129,-1 19 33,0-19 127,-20 21 128,0-1 545,-20-20-97,0 20-287,-1-1-321,-17 1-224,17-20-545,1 20-1473,0-20-5989</inkml:trace>
  <inkml:trace contextRef="#ctx0" brushRef="#br4" timeOffset="-96854.71">6470 5107 12619,'0'0'129,"20"0"223,0 0 929,0 19-544,19 2 192,-19-2-193,0 22-447,0-2-161,0 0 32,-1 21-128,-19-21-609,0 2-896,-19 18-865,-21-19-1922</inkml:trace>
  <inkml:trace contextRef="#ctx0" brushRef="#br4" timeOffset="-91693.41">6411 5822 4996,'20'0'6054,"-20"0"-5830,0-19 705,0 19 737,0 0-481,0 19-320,0-19-257,0 20-320,0-20 1,0 19 191,0 2-31,0-1-161,0-1 64,0 21-96,0-20-288,20 20-192,-20-1-1634,19-19-6566</inkml:trace>
  <inkml:trace contextRef="#ctx0" brushRef="#br4" timeOffset="-89155.27">19711 11982 6758,'0'0'1441,"0"0"-63,0 0 1504,-20 0-800,20 0-192,0 0-769,20 0-96,-20 0-256,40 0-417,-1-21 321,22 21-481,18 0-224,20 0 320,0-19-544,41 19 512,18 0-224,1 0-320,20 0 416,-1 0-224,0 0 32,-18 0 96,-2 0-64,-18-19 64,-21 19-128,-20-21 96,-20 21 0,-20 0-384,-18 0-802,-41-19-1600,0 19-8425</inkml:trace>
  <inkml:trace contextRef="#ctx0" brushRef="#br4" timeOffset="-60669.64">833 6418 12107,'-21'20'673,"1"0"-289,20-20-32,0 0 609,0 0 128,0 0-384,0-20-385,0 20-160,20-20-128,1 0 0,17 1 32,3-1-64,-21-20 0,19 0 33,1 0-1,0 1 0,19-1 0,-19-20 32,-1 20 96,1 1-64,1-1 0,-23 0-64,2 20 64,1 1-96,-1-1 32,-20 20 0,0-21-64,0 21-32,0-19-96,0 19-224,0 0-417,-20-20-1153,20 20-2658</inkml:trace>
  <inkml:trace contextRef="#ctx0" brushRef="#br4" timeOffset="-60380.62">1169 5861 3619,'-19'21'8104,"-1"-21"-7400,20 0-319,0 0 672,20-21-449,-1 21-127,1-19-1,0-1-192,21 1-159,-3-1-33,23-1-64,-41 1-32,19 20 64,-19-19-160,0 19-33,0 0 33,-1 0 128,-19 19 129,0 1 223,0 21 96,-19-22-159,19 20-193,0 2-96,0-2-320,0 1-1442,19-20-3843</inkml:trace>
  <inkml:trace contextRef="#ctx0" brushRef="#br4" timeOffset="-56187.38">2539 5623 8712,'0'0'2690,"0"-20"-1569,0 20 449,0 0 95,-20 0-127,20-19-225,0 19-352,0 0-545,-20 0-319,20 19-226,0 1 97,20 0 128,0 0-64,21 20 1,-2-20 31,21 19 0,-21-18 32,40 18 32,-19-19 0,19-20-128,0 0 128,2 0-32,-2 0-32,0 0-32,-39 0 0,19 0 32,-38-20-224,-1 20-64,-2 0-128,-18-19 31,0 19-383,0-20-642,0-1-800,0 1-2562</inkml:trace>
  <inkml:trace contextRef="#ctx0" brushRef="#br4" timeOffset="-55927.37">3214 5564 13580,'-19'0'289,"19"20"-257,0-20 832,19 19-63,1-19 128,20 20-448,-1 0-225,22-20-160,-3 20-32,22-20 128,-20 21 128,-21-21-255,1 19-98,0-19-63,-40 20 0,0-1 160,0 1 193,-20 21-97,-20-22-96,1 1 0,19 20-64,-20-20-513,40-1-1697,-20-19-7367</inkml:trace>
  <inkml:trace contextRef="#ctx0" brushRef="#br4" timeOffset="-55242.33">4287 5921 14189,'0'0'705,"0"0"223,0 0 33,0 0-640,0 20-33,0 20 609,0-20-289,0 39-351,20 1-129,-20-1-64,18 1 64,-18-20-32,21 19-64,-21-18-96,20-2-96,0 1-64,0-20-225,-1 0-352,-19-20-736,20 0-1634,-20 0-3459</inkml:trace>
  <inkml:trace contextRef="#ctx0" brushRef="#br4" timeOffset="-54875.32">4108 6299 5124,'-20'20'7527,"20"-20"-6886,0 0 320,0-20 833,20 20-673,-20 0-609,19-20-159,1 1-193,-20-2-32,20-18 224,0-1-256,1 20 0,17-20-96,-38 0 96,21 1-31,-1-1-1,0 20-96,-20 0 128,0 0 224,0 20-128,18 0-128,-18 0-96,0 0-64,21 0 224,-21 0-96,40 20 32,-20 0 64,-1 0-192,1 0 64,20-20 64,-1 20-352,1-20-352,-20 19-1667,21-19-5060</inkml:trace>
  <inkml:trace contextRef="#ctx0" brushRef="#br4" timeOffset="-53565.23">15761 7233 896</inkml:trace>
  <inkml:trace contextRef="#ctx0" brushRef="#br4" timeOffset="-52700.18">15761 7233 1153,'0'-20'2370,"0"0"-448,0 20 160,0 0 224,0 0-416,0 0-801,0 0-641,0 0-192,0 0-64,0 0 65,0 20 63,-20-20-160,-1 20-160,-17-20 32,-3 20-32,-18-20-128,-20 19-192,19-19-65,-39 20-63,20-20 256,-21 0 192,1 0 0,0 0 0,20 0 0,18 0 64,3 0-96,17 20 0,2-20 32,19 20 64,0-20 0,0 20-64,20 0 32,20-1 0,-20 1 64,20 0-64,-20 0 32,20 20-64,-20-1 0,0 1 64,0 0-64,-20 20-64,20 0-32,-20-1-64,0 20 128,0-39 64,20 20 64,0-20 128,0-1 97,-19-19 191,19 0 33,0 0-33,19-20-32,1 20-63,0-20-65,20 0-256,-1 0-32,22 0-128,-2 0-32,20 0-64,0-20-160,20 20-321,0 0-160,-18 0-31,18 0 319,0 0 193,-20 0 224,0 0 32,0 0-161,-38 0-319,-1 0 256,-1 20 224,-39-20-32,20 0 63,-20 0 66,0 20 191,0-20 64,0 0-64,0 0 449,0 0-193,0-20 225,0 0 128,0 0-65,0-20 1,0 1-32,0-1-353,0-20-31,20 1-321,-20-21 96,0 1-64,0-1-64,0 0 96,0 21 0,0 19 0,0 0-64,0 1 224,0 19 129,0 0-97,0 20-192,0 0-64,-20 0-64,20 0 32,0 0-32,-20-20 64,-19 20-32,-1 0 96,-19-20 128,-2 20 129,-18 0 223,-20 0-287,0 0-193,0 0-128,-1 20-545,21 0-864,19 0-833,1-20-3043</inkml:trace>
  <inkml:trace contextRef="#ctx0" brushRef="#br4" timeOffset="-51394.11">4823 5285 6149,'-20'0'737,"20"0"384,0 21 288,0-21-416,0 0 32,0 0-352,0 0 32,0 0 31,20 0-159,-1 0-129,1 0 1,0 0-65,0 0-64,19 0-95,1 0 31,1-21-96,-3 2-128,23-1 64,-2-19-128,0 18-32,21-18 96,-21-1-32,2 0 64,18 0 64,-41-19 417,3 19-353,-1 0 352,-21 1-223,-19-2-289,0 1-64,0 21 96,-19-1-128,-1-1-160,0 2-193,0 19-127,-1 0-385,3-20-320,18 20-897,-20 0-1314,20 0-3042</inkml:trace>
  <inkml:trace contextRef="#ctx0" brushRef="#br4" timeOffset="-51120.09">5398 4689 9545,'-40'19'1633,"40"-19"225,-20 0-321,20 0-191,20-19-386,0 19-735,0 0-65,39-20-96,-18 0-32,17 1 32,3-2 96,-2 21 96,1-19 129,-21 19-65,1-20-192,-20 20-192,-1 0-64,-19 20 64,0-1 224,-19 2-64,-1 18 192,20 0-223,-20 2-1,0 18-32,20-18-193,20-2-831,-20 1-1219,20 0-6373</inkml:trace>
  <inkml:trace contextRef="#ctx0" brushRef="#br4" timeOffset="-47870.91">18897 10770 11050,'0'-20'673,"-20"20"-705,20 0 32,-19 0 224,-1 0 256,0 20-159,0-20-129,0 0 0,-19 20 481,-1-20 191,-19 0-415,-22 0-193,-18 0-128,0 20-64,-19-20 0,-22 20 0,21-20 257,0 19-161,19-19-96,1 20-64,40-20 64,-1 20-64,21-20 32,-1 20-32,40-20 0,0 20 0,0 0 224,0 0 0,20-1 1,20 2-193,-21 18 32,1-18-64,0 18 0,-20 1 0,0 19 32,20 1 0,-20 19 0,0 0-32,0 1 0,-20 20-128,20-21 96,0-19 32,0 19 0,0-39 32,20-1 288,-20 1 128,0-21 97,20 2 128,-20-21-385,0 0-64,19 0-128,1 0-352,20-21-32,-1 21-321,22-19-160,18 19 417,0 0 128,20 0 64,-18 19-225,18-19 1,19 21 224,-19-21 96,0 0 64,2 0 64,-2 0-64,0 0 192,-20 0-160,-20 0-256,-18 0 64,-21 0 95,-2-21 98,-18 21 159,-18 0 32,-2 0 224,-21-19 321,21 0-192,-19-21 31,19 0-223,0-20-1,20 1-96,-20-20-192,20 19 32,0-39 257,20 19-321,0 0 0,-20 1-64,20 0 64,-20-1-32,21 1 288,-21 19-256,0 20-32,0 0 161,-21 1-97,21 19 0,0 0-224,0 20 64,0-20 32,0 20-129,0 0 97,-20 0-192,20 0 128,-40 0 32,1 0 128,-1 20 32,-19-20 64,-20 20-128,-22 0-64,2 19-352,-19-19-1410,-1 20-5093</inkml:trace>
  <inkml:trace contextRef="#ctx0" brushRef="#br4" timeOffset="-28977.83">19731 6001 7366,'20'0'609,"-20"0"-609,0 0 96,0 0 321,-20 0 127,20 0-31,-20 0 63,0 0-352,1 0 1,-21 0 31,0 0-160,1 0-128,-22 0-128,-18 0-97,0 0 97,0 0 160,-40 0 160,-1 0 193,1 0 127,-19 0-352,-1 0 65,-1 0-161,2 20 0,-22-20-96,2 19 31,-20-19 1,18 0 97,2 20 287,-2-20 320,2 0-223,-1 0 63,1-20 65,18 20-225,2 0-192,-2 0-128,1 0-32,1-19 0,-2 19-64,1 0-32,21 0-128,-1 0-352,-1-20 191,1 20 321,20 0 96,-1 0 128,-19-20 193,40 20 31,-20 0-96,20 0-96,0 0-95,18 0 31,22 0-32,-21 0-96,40 0 0,-19 20-32,19-20-32,20 0 64,-20 0-32,20 0-96,0 20 95,0-20 1,0 19 32,0 1 0,0 0-32,0 20 32,20-20 0,-20 19 0,-20 1 0,20 1 0,0 18 32,-20-19-32,1 19-32,19 1 96,-20-1-64,0 1 0,20 20 0,-20-1 33,-1 1-33,21-1 32,-20 0-32,20 20 32,0-19-32,-18 19 0,18 1 32,-20-21-32,20 21 32,0-1-32,-21-19 32,21 19 32,0 0 0,0 1 64,0-1 0,0 0-32,0 1-32,0-1-32,0 20 64,0-19-32,0-1 64,21 0 33,-21 21 31,0-21-160,0 0 32,20 20-96,-20-19 64,18-1-96,-18 1 128,0 19-32,20-20-32,1 0 64,-21 21-96,20-1 96,-20-19-64,20-1 32,-20 0 0,20 1 0,-20-1 64,0 0 32,19 1-96,-19-1 96,0 0-128,0-19 33,0 19-1,0 0 0,0-19-32,0 20 96,0-21 128,0 20-160,0 1-64,-19-21 0,19 20 0,0-19 0,0-1-32,19-19-192,-19 19 128,0-19 64,20 0 32,0-1-97,-20-19 33,0 0 128,20-21 33,-20 2-33,20-2-32,-20 21 64,19-20-96,1 0 0,-20-1-96,20 1 0,0 0 32,19 0 31,-19-20 33,21 0 0,-3 0 33,3 0-66,18 0-31,21 0 32,-21 0-64,40 0-64,-20-20-96,21 20-32,-1 0 352,0-20-64,20 20 0,1 0 128,-1 0 0,19 0-32,2 0 96,-1 0-96,-1 0-32,2 0-32,-1 0-32,19 0 32,2 0 32,-2 0-64,0 0 33,2 0 127,-2 0 64,2 20-64,18-20-64,0 0-32,-18 0 32,18 0-96,1 0 0,-1 0 0,20 0 0,-18-20 96,-22 20-64,21 0 64,0 0 1,0 0-33,-21 0-32,22-20-32,-22 20-32,20 0 64,-18 0-64,-22-19 64,22 19-96,-22 0 32,1-20 128,-20 20-128,1 0 0,-2 0 64,-19 0-32,2 0-32,-2 0 64,-20 0 0,20 0-64,-20 0 32,-20 0 32,2 0-32,-23 0 32,3 0 128,-1-20-96,-21 20 32,1 0 0,-20 0-32,20 0-64,-20 0 32,0-20-128,20 20-32,-20-20 64,0 1 32,0-2 64,0 2-32,0-1 128,-20 0 64,20-20-32,-20 0-64,0 0-31,20-19-130,0 19 33,-19-19 129,19 19-97,-20-20 0,20 1 64,-20-2-64,20-17-161,-21 18 354,1-19-257,20-1 128,-18 1-64,18-20-32,-20 19 64,20-20 32,-21 21-64,1-20 96,-19-1-160,19 1 160,0 0-128,0-20-32,0 19 64,1-19-32,-1 20 32,0-21-32,0 1 32,0 0-32,1 0-32,-1-1 160,0 1-160,0 0 224,-1-21-160,21 21 128,-18 0-64,-2-20 128,20 0-64,-20 20-160,20-20 32,0 0-64,0-1 32,-21 1 64,21 0-64,0 20-64,0 0 0,0 0-96,0-20 0,0 19-193,0 21 161,0-20 64,0-1 192,0 21-32,0 0 64,0 0-128,0 19 128,0 1 32,21-1-96,-21 20 0,20-19 0,0 19 0,-20 0 0,0 21-96,0-21 160,0 40-32,0-20-128,-20 1 96,0 19-32,-21 0 0,2 0 32,-1 20-32,-19-20-32,-1 20 64,-19-20-32,0 20 32,-21 0 32,1-19-32,0 19 64,-41 0 128,1-20 160,1 20-31,-40 0-161,-2 0-192,-19 0 0,1 20 32,-21-20-64,2 19 0,-21-19-225,-1 20-95,2 0-545,-2 20-2082,-20 0-9128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2T00:32:39.6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1:43:18.04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12744 8266 10089,'0'0'256,"0"20"-416,18-20 256,-18 40 513,0-1 384,21 21-128,-21 20-417,20 19-256,-20 0-64,0 1-96,-20-1 32,20 0 65,0-39 63,0-21-64,0-18 0,0-2 352,0-19 449,20-19-256,-20-2-673,0-18-192,20-1-65,0-19-95,0 19 128,-20 0-160,19 0-193,1 20 417,0 1 416,0 19 417,0 19 320,-1 21-161,-19 0-191,0-1-321,20 1-127,-20 0-129,0 0-353,20-1-768,-20-18-1665,20-2-4165</inkml:trace>
  <inkml:trace contextRef="#ctx0" brushRef="#br0" timeOffset="591.03">13299 8882 9577,'0'-20'416,"-20"20"-320,20 0 641,-19 0-33,19 20 65,-20 0-128,0 0-385,0 20 192,20-1 641,-21 1-192,42 0-384,-21 19-257,40-19 32,-1 0-160,1-20-64,0 0-160,19-20 64,0 0 64,2 0-64,-23-20 160,3 0-95,-1 0 63,-20-20 0,-1 20 0,-19-20 64,0 21 192,-19-21-128,-21 20-31,-1-20 31,3 21 64,-23-2-32,23 2-192,-23 19-224,22 0-512,19 0-289,-20 0 128,20 19 64,20-19-928,0 21-2211</inkml:trace>
  <inkml:trace contextRef="#ctx0" brushRef="#br0" timeOffset="845.04">13260 9021 9609,'-20'0'3107,"20"0"-3107,0 20 960,0-20 226,0 20-226,0-20-159,0 20-256,0-1-193,0 2 64,0-2-31,20-19-225,-1 20-32,-19-20-128,40 0-192,-20 0-192,0 0-545,19 0-545,-19 0-576,0-20-1057,1 20-1441</inkml:trace>
  <inkml:trace contextRef="#ctx0" brushRef="#br0" timeOffset="1004.05">13459 9100 6630,'-21'-19'3459,"21"19"-3395,0 0 2082,0 0-160,-20 0-1217,20 19-193,0 2-159,0-2-321,0 21-64,20-20-96,-20 0-961,21 0-2146,-21 0-5189</inkml:trace>
  <inkml:trace contextRef="#ctx0" brushRef="#br0" timeOffset="1314.07">13815 8425 9801,'-20'-20'-929,"1"20"737,19 0 1377,-20 40 961,0 0-384,20-1-577,-20 21-321,20 19 65,0-19 32,20 0-544,-20-21-289,40 1-352,-21-20-65,21 0-95,-20 0-321,19-20-704,-19 0-1602,0 0-2786</inkml:trace>
  <inkml:trace contextRef="#ctx0" brushRef="#br0" timeOffset="1486.08">13955 8684 13708,'20'0'609,"-20"19"-161,18 1 834,3-20-353,-1 20-545,0 0-352,19 0-1121,-19-20-2787,0 20-4676</inkml:trace>
  <inkml:trace contextRef="#ctx0" brushRef="#br0" timeOffset="1645.09">14153 8644 12043,'-40'19'3171,"20"2"-3139,1 18 865,-1-19 768,0 20-704,0-1-833,20-19-96,0 0-1409,0 0-1634,20 0-3459</inkml:trace>
  <inkml:trace contextRef="#ctx0" brushRef="#br0" timeOffset="1883.1">14173 8405 17008,'59'40'480,"-39"0"-384,0-1 993,19 1 96,-19 0-192,1 19-512,-21 1-481,0 0-192,0-1-257,0 1-31,-41-21-65,21 1-736,1 0 160,-21-20 96,20-20-1570,0 0-10377</inkml:trace>
  <inkml:trace contextRef="#ctx0" brushRef="#br0" timeOffset="2446.14">14868 8644 12427,'0'0'1922,"-20"0"-1634,20 0 1570,0 0-384,20 0-546,0 0-63,19 0-352,-19 0-257,20 0-192,-1 0-96,1 19-481,-1-19-928,-19 0-1474,0 0-3875</inkml:trace>
  <inkml:trace contextRef="#ctx0" brushRef="#br0" timeOffset="2582.14">14907 8783 16367,'20'20'865,"0"-1"-577,0-19 417,39 0-513,-19 20-352,19-20-1666,-19 0-13933</inkml:trace>
  <inkml:trace contextRef="#ctx0" brushRef="#br0" timeOffset="4227.24">16000 8684 10537,'0'-21'1186,"0"2"-770,-21 19 1025,1-21-352,0 21-352,0 0-417,-19 0-320,-1 21 0,20-2 0,-19 2 129,19 18-129,0-19-33,20 20 1,0-1-32,20-19-64,0 0-32,19 0-64,1-20 256,0 0 160,-1-20-96,1 0 192,-1 0 1,-19 1-97,-20-21-96,20 20-160,-20 0-96,0 0-32,-20 20-161,20 0 65,0 20 128,0 20 64,0 19 64,20-19 32,1 20 0,-1-20-32,0 19 64,-2-19 96,3 20 416,-21-21 257,0-19 128,-21 20-160,-17-20 288,-3 0-353,1-20-223,-19 0-225,19 0-224,-19 0-32,0-20-192,19 20-385,-1-20-319,23 0-578,-2 0-1473,40 0-2626</inkml:trace>
  <inkml:trace contextRef="#ctx0" brushRef="#br0" timeOffset="4580.26">16475 8365 11242,'0'-79'288,"0"59"-159,0 0 1504,-20 20-63,20 0-577,-20 20-225,2 20-223,-3-1-1,1 21 193,0-1-32,20 21-321,0-20-32,0 20 33,20-21-65,0 20-256,1-39 32,17 20-96,-18-20-32,21-21-128,-2 21-865,-19-20-993,0-20-3299</inkml:trace>
  <inkml:trace contextRef="#ctx0" brushRef="#br0" timeOffset="6649.38">17190 8386 7591,'20'-21'3843,"-20"1"-2337,0 1 384,0 19-513,-20 0-416,0-20-545,0 20-384,1 20-128,-21-1-32,0 22 96,-19 18-32,18 1 0,23-1-64,-2 21-32,0-21 95,40 21 1,0-1 0,19-19 64,21-20-64,-1-1 0,20-19 64,0 0 96,2-20 193,-2-40-33,0 20-96,0-39-128,-19-1 32,-21 20 64,1-39 257,-40 20 159,0 19-256,-20-20-63,-20 0 63,1 0 64,-1 21-256,-19 0-64,-1 18-96,1 21-64,18 0-288,-18 0-417,39 21-1409,-19 18-4741</inkml:trace>
  <inkml:trace contextRef="#ctx0" brushRef="#br0" timeOffset="7047.4">17091 8584 3363,'0'0'6182,"0"0"-6150,0 20 448,0-20 1090,0 0 576,0 19-1057,0 2-705,0-2-64,0 2 193,-20-2 159,20 1-255,0-20-289,0 20 32,0-20-96,20 0 128,-20 0 129,20 0-225,0 0 0,-1 0-192,1 0 96,0 0-417,20 20-127,-21-20-33,21 0-256,-19 0-832,17 0-1058,-18 0-63,1 0 31,-21 0-2818</inkml:trace>
  <inkml:trace contextRef="#ctx0" brushRef="#br0" timeOffset="7235.41">17488 8644 4612,'0'-21'7431,"-20"21"-6086,20 0-96,0 21 65,-20-21-65,20 40-416,0-21-385,0 21-448,0 0 96,0-1-352,20-19-833,-20 20-3492</inkml:trace>
  <inkml:trace contextRef="#ctx0" brushRef="#br0" timeOffset="8200.44">18460 8902 7078,'0'0'160,"-19"0"1282,19 0 832,-20 0-1377,20 0-545,-20 20 161,20-20 223,-20 19 1,20 2-161,0-2-95,0 21-257,0-40-96,20 20-96,0 0-32,19-20 0,-19 0 0,20 0 0,-19 0 32,-3-20 32,2 0 32,-20 0 129,0 0 127,0 1 321,0-2 127,-20 2-319,-19 19-321,19-20-288,0 20-288,0 0-770,1 0-1632,19 0-3364</inkml:trace>
  <inkml:trace contextRef="#ctx0" brushRef="#br0" timeOffset="10739.61">19116 8544 5445,'0'-20'2114,"0"20"-641,0-19 1218,0 19-481,0 0-1089,-20-20-705,-1 20-320,3 0-96,-2 0-32,-1 20 32,-19-20 0,22 19 0,-3 1 96,1 20 0,0-1 97,20-18 63,0 19-160,0-1-96,20-19 32,21 20-128,-23-20 0,22-20 32,1 0 64,-2 0 64,-19 0-64,20-20 0,-40 0 0,19 0 32,-19 0-32,20-19 64,-20 18 0,-20 2-32,20-21 0,-19 20 0,19 0 288,-20 20 129,0 0-225,0 0-128,20 20 64,0 0 160,0 20-63,0 0-161,20-21 288,0 21-320,0 0-32,-1-20-128,21-1-384,-20 1-385,0 0-1313,-1-20-3427</inkml:trace>
  <inkml:trace contextRef="#ctx0" brushRef="#br0" timeOffset="11071.63">19454 8822 7879,'0'0'4708,"0"0"-4644,0 0 833,0 20 609,0 0-1122,-20 0-288,20-20-64,0 20-64,0 0-32,20-1-32,-20-19-64,20 21 96,-2-21 128,23-21 64,-21 21 0,0-19-32,-1-1 0,-19 0 161,0 0-1,0 0 96,-19 0 385,-1 1-417,-20 19-160,1 0-160,19 0-672,-21 0-2179,21 19-9096</inkml:trace>
  <inkml:trace contextRef="#ctx0" brushRef="#br0" timeOffset="11894.68">20685 8684 14477,'0'0'1506,"0"0"-1667,0 0 258,18 0 319,2 0 321,21 0-225,18 0-352,-19 0-192,-1 0-608,1 0-770,0-21-2209,-21 21-4453</inkml:trace>
  <inkml:trace contextRef="#ctx0" brushRef="#br0" timeOffset="12067.69">20823 8505 12427,'-21'39'2915,"21"1"-2531,0-20 289,0 39 544,21-19-512,-21 0-513,20 0-224,0-1-929,0 1-1505,19-20-5830</inkml:trace>
  <inkml:trace contextRef="#ctx0" brushRef="#br0" timeOffset="12874.73">21756 8286 10505,'-20'0'801,"20"-20"-577,-20 20 129,1 0 287,-1 0 225,0 0-288,-21 0-385,23 20 192,-23 20 161,21-1-289,0 21-160,2 0-64,-3-1 0,42 1-64,-3-1-192,22 1-289,19 0-255,22-21 95,-2 1 193,0-20 416,20 0 256,1-20 160,-21-20 321,1-20 256,-21 20-321,-19-39-288,-1 19 353,-39-20 640,0-19-640,-20 19-481,-39-19-192,0 20 160,-1 18 97,-19 2-257,0 39-129,0 0-63,18 0-352,2 20-1026,39 19-2177,-20-18-5510</inkml:trace>
  <inkml:trace contextRef="#ctx0" brushRef="#br0" timeOffset="13444.77">21657 8485 10698,'0'20'2050,"0"-20"-1986,0 19 736,-20 21 353,20-20-480,0 19-321,0-18-255,20-2-129,0 2-65,-20-2 65,20-19-64,-1 0-288,1 0-321,0 0-704,0 0-1089,-20-19-673,20-2-1410,-20 2 2916,0-2 3138,0 21 1186,0 0 351,0-19-575,0 19-1154,0 0-769,0 0 674,39 19-258,-19-19-607,20 0-257,-1 0-96,22 0-257,-23 0-191,3 0-193,-1 0-191,-21 0 63,1-19 160,0 19-31,-20-20-97,0 0 256,-20 20 97,20-20 0,-20 20-33,20 0 353,0 0 320,-19 0 1057,19 20 513,0 0-513,0 0 129,19-1-417,-19 21-705,20-19-192,-20-2-128,20 1-705,0 0-2049,0 0-9000</inkml:trace>
  <inkml:trace contextRef="#ctx0" brushRef="#br0" timeOffset="14708.84">23046 8822 8199,'0'0'2851,"20"20"-2274,-20 0 1857,0-20-160,0 40-1057,20-20-608,-20-1-385,0 2-192,0 18-96,20-19-609,-20-20-1473,0 20-3779</inkml:trace>
  <inkml:trace contextRef="#ctx0" brushRef="#br0" timeOffset="15507.88">23582 8584 11947,'0'-20'961,"0"20"-769,0-20 1890,0 0-673,0 20-960,-20-19-225,20 19-224,-19 0-32,-1 0-32,0 0 64,0 19-64,0-19-32,0 20 64,1 0 64,-1 20-32,20-21 32,-20 21 0,20-19 0,0 18-32,20 1-32,19-20-64,1 0 64,0-1 0,19 1 32,-18-20 32,-3-20 0,3 20 64,-21-19 0,0-21-64,-20 20 32,0-20 32,0 21 0,-20-21 0,20 19-32,-41-18 192,41 19 129,-20 20-289,20 0 224,0 0 65,0 20-129,0 19-128,20 1 32,1 0-128,19-20-224,-1 20-192,1 0-257,-1-21-512,-19 1-2018,20 0-8969</inkml:trace>
  <inkml:trace contextRef="#ctx0" brushRef="#br0" timeOffset="15760.9">24157 8803 16912,'21'0'-129,"-21"19"322,0-19 1472,20 20-960,-20 0-417,0 0 0,0 0-224,0 0 0,20-1-224,-20 2-384,0-2-737,0 1-1218,20 0-3106</inkml:trace>
  <inkml:trace contextRef="#ctx0" brushRef="#br0" timeOffset="30405.74">16516 10273 9641,'-20'0'2786,"-1"0"-992,21 0 704,0 0-864,0 0-193,0 0-480,0-20-544,41 20-129,-2 0-96,1 0-128,19 0-32,-19 0-448,19 0-353,-39 0-576,20 0-737,-21 0-1442,-19-19-1825</inkml:trace>
  <inkml:trace contextRef="#ctx0" brushRef="#br0" timeOffset="30564.74">16694 9995 11466,'0'0'2499,"0"40"-1282,0-1 865,0 2-481,0 18-448,20 1-576,-20-21-481,19 1-192,1 0-641,0 0-1473,0-21-4228</inkml:trace>
  <inkml:trace contextRef="#ctx0" brushRef="#br0" timeOffset="31183.78">17409 9955 8872,'0'-39'1826,"-20"39"-897,-21 0 448,23 0-480,-23 19-65,1 21-511,1 0-161,19 19-160,0 1 32,20-1-32,20 1 0,0 0-128,19-1 32,1-19-64,19-20-65,22 20 129,-22-40 128,20 20 160,0-40 161,2 20-129,-22-40 64,-19 20 161,-1-20 159,-19 1 161,-20-21-289,0 1-191,-20-1-129,1 0 32,-21 1 321,-1 19-385,-18 20-96,-1 0 32,-19 20-224,20 0-513,19 20-1473,1 0-3619</inkml:trace>
  <inkml:trace contextRef="#ctx0" brushRef="#br0" timeOffset="31523.8">17289 10134 12940,'0'0'1249,"0"0"-576,0 20 960,0-20-800,0 20-417,-20-1 33,20 2-193,0-1-192,0-1 64,20-19-128,-20 20 128,0-20-64,0 0-32,0 0-352,0 0-289,0 0-832,21 0-705,-21 0-1441,0-20-1762</inkml:trace>
  <inkml:trace contextRef="#ctx0" brushRef="#br0" timeOffset="31703.81">17348 10253 1921,'0'0'32,"0"0"96,20 0 1378,-20 0 768,0 0-704,21 0-994,-21 0-320,0 0 353,0 0 128,0 0-257,0 0-288,0 0 129,0 0-418,0 0-1056,0 0-480,0 20-321,0-20-256,-21 0-961</inkml:trace>
  <inkml:trace contextRef="#ctx0" brushRef="#br0" timeOffset="31890.82">17348 10253 2914,'-18'20'3203,"-2"-40"-1153,20 20 417,0 0-97,0 0-641,0 0-640,20 0-320,-2 0-96,2 0-225,1 0-95,19 0-33,-21 0-192,21 20-96,0-20-96,-1 0-288,-19 0-257,20 0-256,-40 0-416,19 0-865,-19 0-545,0-20 353,0 20-1698</inkml:trace>
  <inkml:trace contextRef="#ctx0" brushRef="#br0" timeOffset="32049.83">17587 10193 7751,'0'0'0,"20"-19"-320,-20 19 864,20 0 737,-20 19 1057,0 2-544,19-1-256,-19-1-161,0 1-640,0 0-481,0 20-192,20-20-224,-20-1-1378,20-19-4451</inkml:trace>
  <inkml:trace contextRef="#ctx0" brushRef="#br0" timeOffset="33004.88">18759 10333 14862,'-20'0'1185,"20"0"-1313,0 0 800,20 0 193,-1 0-641,1 0-32,20 0-224,-20 20-128,-1-1 64,-19 2 96,0-2-64,0 1 0,-19 0 128,-1 0 64,20 0 321,-20-20-97,0 19 96,20-19-287,0 0-129,0 0-96,20 0-449,20 21-320,-1-21-800,1 0-2307,-1 0-7399</inkml:trace>
  <inkml:trace contextRef="#ctx0" brushRef="#br0" timeOffset="33412.91">19393 10234 13484,'-20'-20'1281,"1"-1"-1985,-21 21 1088,0 0 321,1 0-385,-1 21-192,1-1-96,19-1-32,0 1 64,20 20 64,0 0-31,20-21 31,0 21-256,19-20-129,1-20 97,-1 0 96,1 0 32,0-20 0,-1 20 96,-19-40 0,-20 21 96,0-1 161,0 0-97,0-20-64,-20 20 32,20 1 128,-20 19-127,20 0-193,0 0 0,-19 19 256,19 1 32,0 20 32,19-20-127,1 19-33,0 1-192,1-20-385,19 0-736,-22 0-961,3-20-2338</inkml:trace>
  <inkml:trace contextRef="#ctx0" brushRef="#br0" timeOffset="33679.92">19592 10372 6886,'20'0'2851,"0"0"-2819,0 21 224,19-21 1217,-19 19 513,-20-19-1762,20 20-191,-20 0 351,-20 0 32,0 0 65,20-1 63,-19 2 161,19-21-64,0 19-289,0-19-96,19 0 193,1 0-193,20 0-96,-1 0-320,1 0-161,-19 0-319,-1 0-1282,-2 0-4644</inkml:trace>
  <inkml:trace contextRef="#ctx0" brushRef="#br0" timeOffset="35000">20624 10273 13004,'-20'0'1729,"40"0"-2049,-20 0 1249,20 0 608,21 0-768,-23 20-384,23-20-417,-1 0-513,-1 0-864,-19 0-2723</inkml:trace>
  <inkml:trace contextRef="#ctx0" brushRef="#br0" timeOffset="35166.01">20764 10193 15086,'0'41'833,"0"-2"352,0 1 480,0 0-896,20-21-641,-2 21-1025,3 0-1633,19-20-4485</inkml:trace>
  <inkml:trace contextRef="#ctx0" brushRef="#br0" timeOffset="35750.04">21657 10015 1249,'0'-40'9961,"0"20"-9064,0 0-192,-20 20-129,-1 0 129,3 0-65,-2 20-255,-21 20-289,3-20-96,-3 39 96,21-18-64,-19 18-32,39 20 32,0-19-64,19 20-160,1-21-289,41 0-95,-3-19-225,22 1 513,19-22 448,0 1 545,20-20 384,-19-20-225,-1-20-255,-20 1-353,-19-1 33,-21 0 415,-19-19 1,-20-1-257,-20 0-416,-19-20-96,-21 21-64,1-20-416,-20 39 223,-20 20 193,20 0 0,-2 40-384,22 0-1186,-1 0-1569,21 19-3588</inkml:trace>
  <inkml:trace contextRef="#ctx0" brushRef="#br0" timeOffset="36106.06">21616 10174 640,'0'19'7591,"0"-19"-7366,0 21 1120,0-21 1249,0 0-544,0 20-769,21-1-416,-21 1-352,-21 0-161,21 0-160,-18 20-128,18-21-96,-20 2-96,20-2-64,0-19-417,20 20-416,-20-20-1089,0 0-1697,18-20-4901</inkml:trace>
  <inkml:trace contextRef="#ctx0" brushRef="#br0" timeOffset="36277.07">21716 10313 3555,'20'0'9801,"0"20"-9609,0-20-64,0 0 641,19 0-192,1 0-385,1 0-160,18-20-32,-19 20 0,-1 0-96,1 0-513,-20-20-1473,-1 20-1153,-19 0-512,0 0-1474</inkml:trace>
  <inkml:trace contextRef="#ctx0" brushRef="#br0" timeOffset="36407.08">22074 10273 544,'-20'0'3171,"20"0"-2306,-21-20 1281,21 20 288,0 20-96,0-20-640,21 20-865,-21 0 320,0 20-64,0-21-545,0 21-415,0-20-450,20 0-1376,-20-20-4357</inkml:trace>
  <inkml:trace contextRef="#ctx0" brushRef="#br0" timeOffset="37171.11">22590 10432 2754,'-20'0'11723,"20"0"-11499,0 0-63,0 0 960,0 0-385,20 0-543,-20 0-129,20 0-161,-1 20-95,-19-20-32,20 20-128,-20-20-129,20 20 1,-20-20 288,0 0-1,0 0-127,0 0 352,-20 19-64,20-19 64,0 21 32,0-21-32,0 19 96,0 1 65,20-20 63,-20 21-96,0-2-128,0-19 32,-20 0 64,20 20 0,-20-20 257,20 0-1,-19 0-160,-1 0-192,0 0-32,20 0-320,0 0-321,-20 0-608,20 0-1249,0 0-2755</inkml:trace>
  <inkml:trace contextRef="#ctx0" brushRef="#br0" timeOffset="37893.15">23742 10353 12139,'0'-40'2146,"-20"40"-1569,20-20 351,-20 0-223,20 0-32,-21 1-289,-17 19-384,18 0 0,-21 0-32,21 0 64,-19 19-32,19 1-32,-20 20 96,40 0 0,-20 0 0,20-1-64,20 1-128,0-1 96,40 1 32,-21-20 64,40-20-32,-18 0 32,-2 0-128,1-20 128,-21 1 32,-19-21-64,0 0 64,-20 0 97,0 0-129,-20 21-32,0-21-64,0 0 96,-19 20 64,19 1-160,0 19 0,20 19 128,-20 1 64,20 0 32,20 20-64,0-1-160,20 1-320,-21-20-321,21 20-1088,0-1-2691,-1-18-7079</inkml:trace>
  <inkml:trace contextRef="#ctx0" brushRef="#br0" timeOffset="38383.18">24257 10412 17840,'20'0'417,"0"0"-385,0 0 1025,0 0-641,-1 0-416,1 0-32,-20 0 0,20 0-32,-20 20-160,0-20-353,0 20 33,0 0-289,0-20-288,0 20-384,0-1-225,0-19 417,0 21 1088,0-21 386,0 19 479,-20 1 289,20-20-128,0 21 32,0-21-193,0 0-319,20 19-129,-20-19 96,20 0-64,-20 0-192,20 20-32,-20-20-32,0 0 64,0 0-32,0 20-128,-20-20-128,20 19-64,-20-19-385,0 0 32,20 0-768,-20 21-1634,20-21-2594</inkml:trace>
  <inkml:trace contextRef="#ctx0" brushRef="#br0" timeOffset="39141.21">24536 9935 928,'-20'0'11884,"20"0"-11500,0 20 32,0-20 1762,0 0-992,20 20-450,18 0 33,3 0-321,-1 20-95,19-1 95,20 21-256,-18-21-96,-3 21-64,-17-20-32,-23 20 33,2-20-33,1 19-97,-21-19 65,-21 19-64,-17-18-192,-3-2-609,1 0-1217,1-18-3491</inkml:trace>
  <inkml:trace contextRef="#ctx0" brushRef="#br1" timeOffset="48673.78">19294 7948 7463,'-20'0'320,"20"0"256,0 0 1186,-19 20-705,19-20 32,-20 19 352,20 2-512,0-1-32,0-1 64,0 21-128,0-20-545,0 0-192,20 20 64,-1-21-96,-19 2-480,40-2-513,-20 1-640,0 0-1218,-1-20-2210</inkml:trace>
  <inkml:trace contextRef="#ctx0" brushRef="#br1" timeOffset="48940.8">19434 8047 13228,'0'-19'352,"20"19"-191,0 0 1056,-2 0-769,3 0-256,-1 0-160,0 19-96,0-19 32,-20 20 32,0 0 32,-20 0 32,0 0 0,0 0 64,20 0 33,0-20-65,-21 0-64,42 19 64,-21-19-224,40 0-705,-20 0-1665,-1 0-2916</inkml:trace>
  <inkml:trace contextRef="#ctx0" brushRef="#br1" timeOffset="49163.81">19691 7908 11915,'20'0'1601,"-20"20"-1537,20 0 897,20 0 256,-21 20-384,21-20-416,1 19-161,-23-19-192,2 20 32,-20-20 32,0 0-64,0-1 64,-20 2 64,-18-2-416,-3 1-416,21 0-1282,-19 0-3651</inkml:trace>
  <inkml:trace contextRef="#ctx0" brushRef="#br1" timeOffset="49808.85">23880 8047 9673,'-20'20'352,"20"0"128,-19 0 1795,-1 0-1090,0 0-769,20 0-128,0 20-192,0-21-128,20 21-512,19-20-641,1 0-1538,-20-20-5765</inkml:trace>
  <inkml:trace contextRef="#ctx0" brushRef="#br1" timeOffset="50040.86">23999 8107 12299,'20'0'481,"1"0"-449,-3 0 320,2 0-224,21 20-128,-21 0 0,-2-20-64,-18 20 64,0-1 96,0 2 96,0-2 193,-18 1 255,-2 0-191,20-20-385,-21 20 32,21-20-224,21 0-1121,-1 0-2563</inkml:trace>
  <inkml:trace contextRef="#ctx0" brushRef="#br1" timeOffset="50262.87">24257 8047 13484,'0'0'-192,"20"0"544,0 20 1923,20 0-674,-1 0-672,1 0-481,1 0-255,-23 19-161,2 1 32,1 0-96,-21-20-32,-21 20-385,1-1-352,-19-18-768,-1-2-4004</inkml:trace>
  <inkml:trace contextRef="#ctx0" brushRef="#br1" timeOffset="50864.91">24098 9816 8488,'0'-20'4163,"0"20"-4002,-20 0 864,20-20 192,0 20-737,-20 0-192,2 20 97,18 0-1,-21 0 65,21 0-129,0 19-160,0-18-128,0 18-64,0-19-384,21 0-866,-3 0-1536,2 0-3652</inkml:trace>
  <inkml:trace contextRef="#ctx0" brushRef="#br1" timeOffset="51106.92">24139 9876 11242,'0'-20'4965,"0"0"-4965,18 20 64,-18 0 384,21 0-416,-21 0 0,20 0-160,0 20-32,-20-20 64,20 20 64,-20 20 64,-20-21 64,20 1 96,-20 0 97,20 0-97,0 0-64,-20-20-32,20 20 0,20-20-512,-20 20-1026,40-20-2049,-21 0-4485</inkml:trace>
  <inkml:trace contextRef="#ctx0" brushRef="#br1" timeOffset="51301.93">24337 9757 13548,'0'-20'1698,"19"20"-1890,-19 0 1185,0 20 32,20-1-513,0 1-31,0 20-257,0-20-160,1 19-32,-21 1-32,0-20-64,0 0-288,-21 20-353,1-40-1089,-20 20-4196</inkml:trace>
  <inkml:trace contextRef="#ctx0" brushRef="#br1" timeOffset="52738.01">17846 9657 11627,'0'0'1185,"0"0"-1346,0 0 514,-20 20 191,20 0-351,0 20 383,0-20-63,20-1-385,-20 1-64,19 20-321,1-40-832,0 20-1601,0-20-3172</inkml:trace>
  <inkml:trace contextRef="#ctx0" brushRef="#br1" timeOffset="52968.03">17964 9657 13580,'20'0'289,"-20"0"-193,20 20 384,0-20-160,0 20-95,-1 0-161,1-20-64,-20 20 64,-20 0 32,20-1 320,-19 1 97,19-20-65,-20 20-256,20-20-192,-20 0-96,20 20-544,20-20-770,0 0-1761,-1 0-4324</inkml:trace>
  <inkml:trace contextRef="#ctx0" brushRef="#br1" timeOffset="53155.04">18182 9657 10345,'0'0'1506,"0"0"-930,21 0 1762,-21 20-1248,20 20-194,-20-20 33,20 0-416,-20-1-385,18 21-64,-18-20-64,-18 0-64,18-20-769,-20 20-1249,20-20-4100</inkml:trace>
  <inkml:trace contextRef="#ctx0" brushRef="#br1" timeOffset="53762.07">19513 9757 13388,'0'-20'1089,"0"20"-1121,-21 20 1089,21-1-352,-18 1-225,18 0-31,0 0-225,18 20-128,-18-21-96,41 2-288,-21-2-545,0 1-833,-1 0-1376,1-20-2564</inkml:trace>
  <inkml:trace contextRef="#ctx0" brushRef="#br1" timeOffset="53985.08">19632 9757 12139,'40'0'1537,"-21"19"-1472,1-19 479,0 20-384,0 0 32,-20 0 129,0 0-65,0 0 128,0-1 321,-20 2 64,20-2-449,-20-19-256,20 20-64,0-20-192,20 0-961,0 0-1954,0 0-3652</inkml:trace>
  <inkml:trace contextRef="#ctx0" brushRef="#br1" timeOffset="54159.09">19871 9757 10954,'0'0'2658,"0"19"-2786,18-19 1185,2 40 128,1-20-256,-1 0-192,0 19-385,-1-18-224,1 18-64,-20-19-992,-20 0-1122,1 20-3876</inkml:trace>
  <inkml:trace contextRef="#ctx0" brushRef="#br1" timeOffset="54673.12">22491 9796 10345,'-20'-20'1506,"-1"1"-802,1 19 1218,20 0-833,-18 19-672,18-19 191,-20 40-223,20-20-193,0 0-64,20 19-64,-2-18-352,-18-2-449,20-19-288,1 20-833,-1-20-1825,0 0-5638</inkml:trace>
  <inkml:trace contextRef="#ctx0" brushRef="#br1" timeOffset="54887.14">22570 9836 11434,'20'0'417,"-20"0"-1,20 0 1890,-20 0-1153,0 20-256,0-20-416,0 20-257,0-1-96,0 2-64,-20-21-32,20 19-64,0 1 32,0 0 0,0-20 64,0 20-96,20-20-96,-1 0-609,1 0-1569,0 0-3395</inkml:trace>
  <inkml:trace contextRef="#ctx0" brushRef="#br1" timeOffset="55066.15">22730 9796 8808,'0'-20'480,"18"20"1026,-18 20 704,20-20-705,0 40-192,1-20-127,-21 0-161,0 20-289,0-21-544,0 21-192,-21-20-512,1 0-417,0 0-672,2 0-2339</inkml:trace>
  <inkml:trace contextRef="#ctx0" brushRef="#br1" timeOffset="55580.17">22331 7987 8904,'0'0'2242,"0"0"-2018,0 0 1346,-19 0-129,19 21-608,-20-1 128,20 19-385,0-19-319,0 20-193,20-20-32,-1 19-257,1-18-351,0-2-545,1-19-737,-1 0-1313,-20 0-4164</inkml:trace>
  <inkml:trace contextRef="#ctx0" brushRef="#br1" timeOffset="55767.18">22471 8028 11434,'20'0'1634,"-20"19"-1570,20 1 769,-20-20 352,0 20-448,0 0-353,0 0-128,0 0-96,0 0-96,0-1-32,0 2 0,0-21-448,0 19-1506,19-19-3779</inkml:trace>
  <inkml:trace contextRef="#ctx0" brushRef="#br1" timeOffset="55961.2">22610 7968 15054,'0'0'1089,"19"0"-1249,1 19 1056,0 22 258,0-22-482,21 21-159,-23 0-289,-18 0-160,0 0 0,0-21-64,-18 21-160,-3-20-833,-19 20-1441,0-40-6855</inkml:trace>
  <inkml:trace contextRef="#ctx0" brushRef="#br1" timeOffset="56516.23">17706 8008 8904,'-20'-21'4036,"20"21"-3203,0 0 864,0 0-576,0 21-224,-20-1 0,20-1-513,0 1-256,0 20-64,0 0-64,0-20-224,20-1-384,-20 2-481,20-2-993,1-19-2627</inkml:trace>
  <inkml:trace contextRef="#ctx0" brushRef="#br1" timeOffset="56776.24">17745 8067 9769,'41'-20'-385,"-41"20"1122,20 20 929,0-20-1026,-20 20-159,20 0-129,-20 0-64,-20 0-31,20 0 63,-20-1 32,20 2 33,-20-2-33,20 1-32,0-20-224,0 0-32,20 0-384,0 0-1922,0 0-4997</inkml:trace>
  <inkml:trace contextRef="#ctx0" brushRef="#br1" timeOffset="56977.25">17925 8047 11530,'0'0'1634,"20"0"-1186,-1 0 1506,21 20-576,-20 0-321,19 0-289,-19 0-415,0 20-97,-20 0-96,-20-21-96,0 21-128,1 0-609,-21-1-928,0-19-2563</inkml:trace>
  <inkml:trace contextRef="#ctx0" brushRef="#br1" timeOffset="58422.34">17984 8822 5765,'-20'20'8552,"20"0"-8200,0 0 417,0 0 672,20 0-736,-20-1-577,0 21-32,0-20-288,20 20-448,0-20-1314,-20 0-6342</inkml:trace>
  <inkml:trace contextRef="#ctx0" brushRef="#br1" timeOffset="59164.38">22730 8743 13548,'-21'0'481,"21"20"544,0-20 993,0 20-897,0 0-545,0-1-416,0 21-63,0-20-322,0 20-479,0-21-1474,21 21-3940</inkml:trace>
  <inkml:trace contextRef="#ctx0" brushRef="#br1" timeOffset="59828.42">18342 10372 10666,'0'0'3427,"0"0"-2787,0 21 1539,0-21-482,0 19-672,0 1-320,0 0-481,19 0-192,-19 0 32,20 20-384,-20-21-865,20 1-1634,-20-20-9000</inkml:trace>
  <inkml:trace contextRef="#ctx0" brushRef="#br1" timeOffset="60995.48">22392 10551 3171,'20'0'2081,"-20"-19"-383,0 19 224,0 0 416,0 0-416,0-21 0,0 21-257,0 0-255,0 0-257,0 0-449,0 0-319,0 0-1,0 21-96,0-21-95,0 19-65,0 1-96,0 1-32,0-2-224,0 1-417,18 0-416,-18-20-801,0 19-3331</inkml:trace>
  <inkml:trace contextRef="#ctx0" brushRef="#br0" timeOffset="71418.08">17131 8684 1313,'0'0'1249,"0"0"-448,0 0 1249,0 0 96,0 0-353,0 0-159,0-21-129,0 21 97,0 0 63,0 0-351,0 0-482,0 0-159,0 0-160,0 0-257,0 0-160,0 0 96,0 21-32,0-21 193,0 19 31,0 1 32,0 20-31,0-20-65,0 0-192,0 19-32,0-19-96,0 0 64,0 0-192,0-20-224,0 20-129,19-20-383,-19 0-290,0 0-575,20 0-2307</inkml:trace>
  <inkml:trace contextRef="#ctx0" brushRef="#br0" timeOffset="99437.68">17765 11664 9480,'-20'-19'2499,"2"19"-1730,18-20 288,0 20 192,0-20-96,0 20 96,0 0-769,0 0 161,18 20 128,-18-20-97,20 20-31,1-1-32,19 1-193,-1 20-64,1 0-159,19-21-161,1 21 32,19-20 96,0 20-577,-18-21 417,-22 2-736,1-2 447,-1-19-671,-39 19-450,20-19-255,-20 0-674,-20 0-1760,1-19-6023</inkml:trace>
  <inkml:trace contextRef="#ctx0" brushRef="#br0" timeOffset="99640.7">18223 11625 11979,'0'0'2306,"0"0"-1505,-20 20 800,-1-20-63,1 19-802,2 21-543,-23 0-193,21 19-32,-19-19 0,19 19-385,-20-19 33,40-21-513,-20 22-865,20-21-1857,0-20-3748</inkml:trace>
  <inkml:trace contextRef="#ctx0" brushRef="#br0" timeOffset="100434.74">18620 11883 9801,'0'0'2722,"0"0"-1152,0 19 832,20 2-1281,-20-2-608,0 21-353,20-20-96,-20 0-288,19 0-161,-19 0-1056,20-1-3139</inkml:trace>
  <inkml:trace contextRef="#ctx0" brushRef="#br0" timeOffset="100932.77">19274 11863 13164,'0'0'1089,"0"0"-1089,0 20 1185,0-1-352,0 2-545,-19 17-224,19-17-32,-20-1 0,20 0-192,-20 0-320,20-20-1026,0 20-2049,0-20-5926</inkml:trace>
  <inkml:trace contextRef="#ctx0" brushRef="#br0" timeOffset="101235.79">19573 11645 10249,'0'-20'2979,"0"20"-2531,0 0 802,0 0 287,19 0-384,-19 20-160,20-1-160,0 1-289,0 20 65,19 0-257,-19-21-256,20 21-64,-1-20-64,1 0-96,1 0-256,-23-20-289,23 0-800,-21 0-929,-20 0-1602,0-20-2018</inkml:trace>
  <inkml:trace contextRef="#ctx0" brushRef="#br0" timeOffset="101399.8">19851 11585 12203,'-21'20'737,"21"0"960,0 19 610,-20 1-770,0 0-864,1 19-545,-1 1-352,0 0-449,0-22-736,0 3-1282,20-21-2658</inkml:trace>
  <inkml:trace contextRef="#ctx0" brushRef="#br0" timeOffset="101696.81">19989 11803 2274,'40'0'10442,"0"0"-8873,-1 0 449,1 0-417,-1 20-768,-19-20-705,20 20-320,-40 0-192,0 0-257,0 20-256,-20-21 193,-20 0 255,21-19 481,-1 21-32,20-1 577,0-20-129,0 0 33,20 0-193,-1 0-192,1 0-224,20 0-833,1 0-1025,-23 0-4003</inkml:trace>
  <inkml:trace contextRef="#ctx0" brushRef="#br0" timeOffset="101897.82">20585 11942 13516,'19'19'2691,"-19"-19"-2659,0 21 737,0-1 704,-19 0-800,-21 20-737,20-21-321,-19 21-800,19-20-577,20-20-3042</inkml:trace>
  <inkml:trace contextRef="#ctx0" brushRef="#br0" timeOffset="102201.84">20843 11585 576,'0'20'15246,"0"0"-15021,20-20 415,0 39 898,-1-19-545,1 0-321,20 20-351,-1-1-193,1-19 96,1 20 64,-21-20-256,18 0-64,-17-1-32,-1 2-160,0-21-385,-1 0-480,-19 0-512,0 0-2499</inkml:trace>
  <inkml:trace contextRef="#ctx0" brushRef="#br0" timeOffset="102404.85">21161 11585 15983,'-21'40'320,"1"-20"-32,20 19 1730,-18-19-833,-2 20-896,-1-1-418,1 21 161,0-20-352,0-21-865,20 21-1185,0-21-3716</inkml:trace>
  <inkml:trace contextRef="#ctx0" brushRef="#br0" timeOffset="102806.88">21359 11764 18129,'79'0'320,"-59"0"96,21 0 1634,-23 0-897,-18 0-832,0 19-385,0-19-32,0 20-353,-18 0-159,18 20-161,-21-20 32,21-1 0,0 2 609,0-2-96,21 0 224,-3-19 128,-18 0-160,20 21 513,-20-21-481,20 20 160,-20-20 64,21 0-96,-21 20-96,20-20-32,-20 20-32,0 0-192,0-20-128,0 19 159,-20 1 97,20 0 64,0-20 32,-21 20 32,1-20 128,20 20-31,-20-20-129,-19 0-32,-1 0-481,1 0-768,-21 0-4517</inkml:trace>
  <inkml:trace contextRef="#ctx0" brushRef="#br0" timeOffset="104314.96">18223 12956 11530,'20'-20'1121,"-20"0"-832,0-1 960,0 2-192,0-1-384,-20 1-321,0-1-128,-1 20-128,-17-21 0,-3 42-32,1-1-32,-19-1-64,19 20 32,1 2 32,-1-1-128,1 19 96,39-19-96,0 0 0,19-1 32,21-19 128,0-20 32,-1 0-32,21 0-32,-1-20 64,-18 0-64,-3 1 129,3-21 127,-41 0-128,20 0-128,-20 21-128,0-21 192,-20 20-32,20 20 481,0 0-321,-20 0-32,20 20 0,0 20-64,20-1-32,0 1-320,-2-20-801,3 20 128,-1-1-768,20-19-1282,-1-20-2018</inkml:trace>
  <inkml:trace contextRef="#ctx0" brushRef="#br0" timeOffset="104444.97">18541 13095 15246,'0'0'1666,"0"0"-1090,18 20 513,-18-1-512,0 1-513,0 0-641,20 0-1088,-20 0-2692</inkml:trace>
  <inkml:trace contextRef="#ctx0" brushRef="#br0" timeOffset="105000">19215 13154 15919,'-40'20'-64,"40"0"31,-19 0-31,19 0-224,-20-1-737,0 22-1153,20-22-1473,0 1-481</inkml:trace>
  <inkml:trace contextRef="#ctx0" brushRef="#br0" timeOffset="105418.03">19612 13015 12619,'60'-59'737,"-60"39"-545,0 0 1346,-20-1-802,0 21 33,0-19-224,-19 38-417,19 2-64,-20-1-32,19 20 32,3-1-32,-2 21-32,20-20-128,0-1-224,20 1 191,19-20 225,1 0 1,-1-20 63,1 0-32,19 0 64,-39-20-32,20-20 128,-20 20 65,-1-19 127,-19-1-96,0 20-256,-19-20 1,19 1 63,-20 19 32,0 0-32,20 20-160,-20 0 192,20 20 0,0 19-31,0-19-97,20 20-32,-20 0-161,20-1-351,19-19-225,-19 20-608,21-20-2018,-3 0-9545</inkml:trace>
  <inkml:trace contextRef="#ctx0" brushRef="#br0" timeOffset="105729.04">20049 13214 11370,'0'0'2210,"0"0"-2017,0 0 1664,20 0-992,-1 0-641,1 0-192,0 0-192,0 0-32,0 20 0,-20-20 96,0 19 160,0-19 320,0 20 257,-20 1 256,20-2-129,-20 1-351,0-20-257,20 0-64,0 20-64,0-20-320,20 0-353,0 19-1024,0-19-2916</inkml:trace>
  <inkml:trace contextRef="#ctx0" brushRef="#br0" timeOffset="105916.05">20545 13294 19442,'40'39'544,"-21"-39"-447,-19 20 383,0-1-192,0 2-736,-19-1-897,-1 20-1026,-20-21-2465</inkml:trace>
  <inkml:trace contextRef="#ctx0" brushRef="#br0" timeOffset="106479.09">21161 13115 6662,'0'-60'1794,"0"20"544,0 20 641,0-19-1186,-21 19-768,1 0-384,2 20-321,-23 20-256,21 0 32,-20 0-96,1 19 0,19 1 0,20 0-64,0-1 128,0 1-96,40 0 192,-21-20 33,41-20-225,-19 19 128,-3-19-64,3-19 96,-2-1 0,-19-20-64,0 20 0,0-19 32,-20-1 32,0 0-160,0 20 192,-20 0 257,20 1-65,-20 19-96,20 0 257,-20 19-97,20 21-128,20 0-127,-20 0-97,40-1-96,-20 1-449,-1 0 33,21-21-833,-20 1-1826,19 1-9866</inkml:trace>
  <inkml:trace contextRef="#ctx0" brushRef="#br0" timeOffset="106839.11">21557 13055 15630,'-20'0'417,"20"0"-674,0 0 1891,0 0-193,20 0-576,1 0-512,-1 20-353,19-20 0,-19 0-33,0 20-95,0-20-256,-20 20-353,0-1 161,0 1 384,0 0-193,0 0 673,-20-20-191,20 20 95,0 0 160,0-20 32,20 19-191,-20-19-1,19 20-96,-19 1-192,20-21 128,-20 19-32,20 1-96,-20 0 96,0-20 64,-20 19 192,0-19 225,-19 21-225,-1-21-256,1 0-385,-2 0-960,-17 0-2979</inkml:trace>
  <inkml:trace contextRef="#ctx0" brushRef="#br0" timeOffset="107445.14">18480 12438 8936,'20'-19'2018,"-40"-1"-1345,20 20 1312,0 0-63,-20 0-801,20 20-480,-19-1-65,19 2 65,-20-1-417,20 0-160,0-1 0,0 2-640,0-2-449,20 21-481,-1-20-1248,1 0-1314,0-1-4356</inkml:trace>
  <inkml:trace contextRef="#ctx0" brushRef="#br0" timeOffset="107668.15">18599 12518 13388,'0'-19'320,"0"-1"33,21 20 1216,-21 0-576,20 0-288,0 0-609,-1 0-96,1 20 32,0-1-32,-20 2 96,0-2 32,-20 1 225,0 0 223,20-20-416,-19 20-224,19 0 32,0-20-256,19 0-609,1 19-1121,0-19-2082,0 0-2722</inkml:trace>
  <inkml:trace contextRef="#ctx0" brushRef="#br0" timeOffset="107848.16">18798 12360 12651,'20'19'257,"0"1"640,19 0 832,-19 20-95,0-20-321,0 19-768,-20-18-417,0 18 0,0 1-96,0-1-32,-20 1-705,0-20-640,0 20-2243</inkml:trace>
  <inkml:trace contextRef="#ctx0" brushRef="#br0" timeOffset="108382.2">20009 12499 7431,'-39'0'4452,"39"0"-3908,-20 0-31,20 0 1216,0 0-415,0 19-706,0 2-320,0 18-95,0-19-97,20 20 0,-20-1-288,19 1-705,1-20-545,0 0-864,0-20-2338</inkml:trace>
  <inkml:trace contextRef="#ctx0" brushRef="#br0" timeOffset="108599.21">20148 12539 14926,'0'-21'320,"0"21"-320,20 0 416,-1 0-159,1 21 319,0-21-512,0 19-32,1 1 160,-1 0 321,-20 0 256,0 0-129,0-1-384,-20 1-159,20-20-97,-21 20-449,21-20-448,0 20-896,0-20-1827,21 0-3811</inkml:trace>
  <inkml:trace contextRef="#ctx0" brushRef="#br0" timeOffset="108778.22">20347 12518 13516,'20'-39'673,"-20"39"-673,20 0 1409,-1 20-288,1-1-416,0 2 0,0 18-417,0 1-32,-1-20-128,-19 19 0,0 1-96,0 0-384,-19-21-801,-1 1-2691</inkml:trace>
  <inkml:trace contextRef="#ctx0" brushRef="#br0" timeOffset="109413.25">21478 12438 6758,'-20'0'5637,"0"0"-4580,20 0 224,-20 0-448,1 0-192,-1 0 320,20 21-96,-20-1-513,20 0-160,0 20-96,0-21-96,0 21-32,20 0-352,0-21-321,-1 1-544,1 0-961,20-20-2274,-1 0-4773</inkml:trace>
  <inkml:trace contextRef="#ctx0" brushRef="#br0" timeOffset="109658.27">21598 12499 13036,'-20'-20'1377,"20"20"-1345,0 0 1153,20 0-608,-2 20-257,3-20-256,-1 19 32,0 2 96,0-2 417,-20 1 96,0 0-289,0 0-160,-20-20-31,20 20-193,-20-1 0,0 1-64,20 0-32,0-20-129,0 0-127,20 0-545,0 0-768,0 0-1795,19 0-3170</inkml:trace>
  <inkml:trace contextRef="#ctx0" brushRef="#br0" timeOffset="109846.28">21815 12399 15022,'0'0'224,"0"20"769,20-1 737,0 2-449,20-1-256,-19 0-769,17 20-128,-17-1 32,-1 1-128,0-1 0,-20-19 0,-20 20-576,0 0-962,-21-21-2369</inkml:trace>
  <inkml:trace contextRef="#ctx0" brushRef="#br0" timeOffset="110531.32">20288 12776 7943,'-20'0'1217,"20"0"-1025,0 0 2979,0 0-1025,-21 0-672,21 0-321,0 0-96,0 0-32,0 0-417,21 0-95,-21 0-161,0-19-160,20 19-160,-2 0-96,-18 0-288,21 0-577,-1 19-1217,0-19-2498</inkml:trace>
  <inkml:trace contextRef="#ctx0" brushRef="#br0" timeOffset="114214.53">20268 12737 3971,'20'0'2178,"-20"0"-768,0 0-225,0 0 128,0 0-224,0 0-448,0 0 63,0 0-255,0 0-321,0 0-32,0 0-32,0 0-32,0 0-160,0 0-64,0 0 64,0 0 128,-20 0 32,20 0 64,0 20 160,0-20 0,-21 19-160,21-19 0,0 0-64,0 20 0,0-20 33,0 0 223,-20 21 128,20-21 161,20 0 95,-20 0-287,0 0-161,21 0-64,-1 0 96,-2 0-224,3 0-32,-1 0 0,-20 0 0,20 0-96,0 0-224,-20 0-192,0 0-802,19 0-1761,-19 20-2434</inkml:trace>
  <inkml:trace contextRef="#ctx0" brushRef="#br0" timeOffset="118207.76">16813 13095 13196,'-60'0'769,"40"0"480,20 0 705,0-20-577,0 20-672,0-20-97,20 20-287,20 0 31,-1 0-160,1 0 32,21 0-352,-22 0 256,21 0-416,19 0-192,-40 0-225,21 0-320,-21 0-673,1 0-800,-19 0-1986,-1 0-5284</inkml:trace>
  <inkml:trace contextRef="#ctx0" brushRef="#br0" timeOffset="118473.77">17210 12876 12523,'-20'0'577,"20"0"-65,0 0 1346,0 19-801,20-19-384,19 0-193,-19 21-320,41-1-31,-23 0-97,3 0 0,18-1 0,-19 1-32,-20 0 0,19 0-129,-39-20 33,0 20 192,0 0 33,-20 0 127,1-1 0,-21 1-160,0-20-96,1 40 32,-2-20-416,21 0-1186,-18 19-2658</inkml:trace>
  <inkml:trace contextRef="#ctx0" brushRef="#br0" timeOffset="123012.03">3493 12319 11530,'0'0'737,"0"20"-801,0-20 416,0 0 866,19 0-1,1-20-481,20 20-383,19-19-193,40 19 96,41 0-32,-1-20 33,-1 20-97,2 0-32,-21-20-64,-1 20-32,1-20 32,-20 20-32,-18-20 0,-22 0-160,-19 20-481,-1 0-320,-39 0-1761,0 0-5318</inkml:trace>
  <inkml:trace contextRef="#ctx0" brushRef="#br0" timeOffset="123597.06">8992 12200 11146,'0'20'1890,"19"-20"-1570,21 0 0,19 20 321,40-20 64,0 0 160,21 0-65,19 0-127,1 20-321,-22-20 1,21 0-225,-20 20-96,-19-20-32,-1 0-160,-20 0-161,-39 0-127,-20 0-993,-20 0-802,-40 0-2593</inkml:trace>
  <inkml:trace contextRef="#ctx0" brushRef="#br0" timeOffset="124446.11">4922 12578 12011,'-20'0'480,"20"0"-544,-20 0-64,20 0 448,0 0 417,0 0 384,20 20-352,0 0-289,-1-20-287,1 39-65,20-19-128,-1 0 96,1 20 64,19-20 64,22 19-64,-2 21-64,20-21-96,1 2 32,19 18 32,19-19-31,1 0 31,20-20 0,20 19 0,20-19 32,-21-20 0,41 0-32,-21 0-64,21 0 0,-1-20-64,-19 1 96,19-21-32,-39 20-160,19-20 0,-20 1 64,-19-1-33,-20-1 97,1 2 32,-2 0 32,-39-2 0,0 2 129,-18-1 31,-2 20-96,-41 0-64,3 1 0,-21-1-64,0 20-96,-20 0-609,0 0-864,0 0-962,-20 0-448,20 0-1697</inkml:trace>
  <inkml:trace contextRef="#ctx0" brushRef="#br0" timeOffset="124705.13">9170 12558 9064,'-20'0'6150,"20"0"-6150,0 0 128,40 0 128,-21 0-64,21 0 65,19 0-65,2 0 160,-2 0 289,21 0-161,-21 0 65,0 0-129,2 0-160,-3 0-159,-17 0-65,-21 20 96,-1-20 288,-19 20-192,0 0-32,-19 19-160,-1-19-32,-21 20-704,21 0-1282,2-1-4644</inkml:trace>
  <inkml:trace contextRef="#ctx0" brushRef="#br0" timeOffset="126477.23">6569 11863 7975,'0'-20'801,"0"0"-513,-19 20 1698,19-20 160,-20 0-128,20 20-737,-20 0-320,0 0-448,0 0-353,-19 20-256,19 20 32,-21 0-33,23 0 65,-23-2-64,41 23 64,0-2-32,0 1 64,21-1-32,-1 1 32,19-1 64,1-18-224,-20-22 256,19 1-96,21-20-64,-1 20 64,20-20 64,0 0-32,2-20 32,18-19-64,-20-21-96,0 20 192,-18-20-96,-43 1 224,-18-1-191,0 21 95,-18-21 64,-23 20-128,1 21 192,-19-21 96,19 40-287,-19 0-65,-2 0-97,23 0-543,-3 19-289,21 2-1313,2-21-3620</inkml:trace>
  <inkml:trace contextRef="#ctx0" brushRef="#br0" timeOffset="126875.25">6510 12002 8456,'0'0'640,"20"0"-480,-20 0 2018,0 20-384,0 0-545,0 0-416,-20 19-224,20 1-129,0-20-320,0 19-32,0-19-64,20 0-64,-20-20 128,0 0-63,20 0-33,-20 0-417,19 0-864,-19-20-1858,0 20-2146</inkml:trace>
  <inkml:trace contextRef="#ctx0" brushRef="#br0" timeOffset="127084.26">6569 12161 3138,'20'0'6118,"0"0"-5221,0 0 1698,0 0-289,-1 0-993,21-20-768,-20 20-193,19 0-256,2 0-96,-1 0 0,-22 0 0,23 0-128,-21 0-321,-20 20-255,20-20-65,-20 0 128,0-20-736,0 20-1089,-20 0 96,20-20-353</inkml:trace>
  <inkml:trace contextRef="#ctx0" brushRef="#br0" timeOffset="127213.27">6947 12062 7238,'0'0'1890,"0"19"673,0-19-481,0 20-737,0 0-512,-20 20-385,20-20-320,0 19-128,0-19-480,0 0-1923,0 20-6181</inkml:trace>
  <inkml:trace contextRef="#ctx0" brushRef="#br0" timeOffset="127849.31">7283 11446 1985,'0'-21'5670,"-18"2"-4261,18 19 929,-20 0-352,20-20-673,-20 20-672,20 20-289,-21-1 161,21 2 63,-20-2-95,20 21-129,0 0-64,0-20-223,20 20 31,1 0-96,-1-21-225,0 1-223,-2 0-289,23 0-480,-21-20-1409,19 0-3556</inkml:trace>
  <inkml:trace contextRef="#ctx0" brushRef="#br0" timeOffset="128036.32">7403 11526 9577,'0'19'2274,"0"1"-2050,0 0 1666,20 0 128,-20 0-1218,20 0-639,-20-1-129,20 1-32,-20 0-32,19 0-417,-19 0-1056,20-20-2051,-20 0-3811</inkml:trace>
  <inkml:trace contextRef="#ctx0" brushRef="#br0" timeOffset="128259.33">7502 11386 10730,'0'0'4388,"20"0"-3812,-20 20 1154,20-1-577,1 2-352,17 19-321,-18 0-448,1-1 0,-1 1 0,-2 0-96,-18 19-672,0-19-1122,0 19-4164</inkml:trace>
  <inkml:trace contextRef="#ctx0" brushRef="#br0" timeOffset="147307.41">6490 12717 10826,'-39'0'1313,"19"0"-801,0 0 353,-21 0 192,23 0 32,-2 0-320,-1 0-449,1 0-192,20 0 225,0 0 159,20 0-127,21 0-321,18 0 32,0 0-32,21 0-32,19 0 32,1-20-32,17 20 96,-17-20-192,19 0 128,0 1-64,-19 19 32,-1-20-64,-39 20-160,-1 0 64,-18 0-481,-23 0-608,-18 20-865,0-1-1729,0 1-2211</inkml:trace>
  <inkml:trace contextRef="#ctx0" brushRef="#br0" timeOffset="168915.66">6053 11326 7943,'0'0'1217,"0"0"-1057,0 0 161,20 0 608,-20 0 736,0 20-352,0 20-416,0-1-160,0 1 0,20 0-1,-20 0-223,0 20-289,0-1-160,0 1 32,0-1-128,0 21 64,0-20-64,0 19 64,0-19-96,0 19 64,20-20 32,-20 1-64,0-1 96,0-18-96,-20-22 0,20 1 64,20 19-64,-20-18 32,0 19 0,0-21-32,20 2-64,-20-21 32,0 19 32,0 1 32,19-20 32,-19 20 0,0-20 0,20 0 0,0 20 0,-20-20-32,20 0 32,0 0-32,-20 20 0,21-20 0,-3 0 32,2 19-32,-20-19 32,20 0 96,1 0 64,-1 0-63,-2 20-65,23-20 0,-21 0-128,19 0 64,1 0 0,0 0 0,19 0 0,-19 0 96,19 0-289,-18 0 193,18 0-224,-1 0 128,3 0 160,-22 0-128,21 0 64,-20 0-192,19 0 448,-18 0-224,18 0 0,-1-20-64,3 20 32,-22-19 0,21 19 0,-40-20-96,19 20 32,1 0 64,-19-20-32,-3 20 64,22 0-32,-19 0 32,-1 0-32,-2 0 0,3 0 32,-1 0-32,-20 0 0,20 0 0,0 0-64,-20 20 64,19-20 0,-19 0 0,0 0-96,20 0 0,-20 0 96,0-20 0,0 20 0,0-20 0,0 20 0,-20-20 0,20-20 0,0 21-160,0-42-257,0 2 225,-19-20 192,19-1-32,0 1-32,0 0 64,0-1 0,19 0-32,-19-19 96,0 20-224,20-20-288,0 0 351,-20 19-191,0 20-256,0 0 352,-20 1 159,20 19 258,0 1-1,-20 19-96,20-20-224,0 20 64,0 0 32,0 1 0,0-2 0,0 21-160,0 0 64,-19 0 32,-1 0 32,0 0 0,0 21 32,-1-21 0,-17 0 32,-3 0 0,-18 0 192,-20 0 160,-20 0 161,-20 0 31,-21 0 161,1 0 128,1 0-129,-2 0-447,2 19-225,19-19-32,-1 20-32,1 0-256,20 0-1154,40 20-1505,-2-21-1857,3 1-4068</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6T21:55:17.672"/>
    </inkml:context>
    <inkml:brush xml:id="br0">
      <inkml:brushProperty name="width" value="0.05292" units="cm"/>
      <inkml:brushProperty name="height" value="0.05292" units="cm"/>
      <inkml:brushProperty name="color" value="#0000FF"/>
    </inkml:brush>
  </inkml:definitions>
  <inkml:trace contextRef="#ctx0" brushRef="#br0">18798 3318 5925,'-20'0'609,"20"-20"31,0 20 161,-19-20 160,19 20 320,-20-19-288,20-1-480,-20 20-33,0-20 33,0 0-161,-19 20-160,-2-21-192,1 21 0,-19-19-32,19 19 0,-19 0 0,19-20 0,1 20 0,-22 0 32,23 0-32,-23 0 0,2 0 0,0 0 32,-1 20 0,1-1 0,-1-19-32,21 21-32,-22-1 96,23 0-64,-3 0-32,1-1 32,21 1 32,-21 0 0,0 20 0,21 0 0,-1-1 0,-20 1 32,20-20-32,1 19 0,-1 2-32,0-2 32,-1 21 0,1-21-64,2 1 32,-2 0 32,-1 0 0,1 0 32,0-1 0,20 1 96,-19 0-64,-1-1-32,20 21 64,-20-21-32,20 1-32,-20 0 64,20 20 192,0-20-160,-20 0 1,20 19-1,0-19 64,-19 19-32,19-19-64,0 19-64,-20 1 0,20 0-32,-20 0 0,20-20-32,0 19 64,0 1-64,0-1 0,-20-19-256,20 20 96,0-20 160,-20 20 32,20-21 32,-19 21 0,19-1 96,-20 1-64,20-21 0,-20 21 0,20-20 0,-20-1-64,-1 1 32,3 1-32,18-2 32,-20 0 32,20 2 0,-20-2-32,-1 1-32,1-20 96,20 19-32,-20 1-64,1-20 32,19 19-64,-20-19 32,20 0 0,0 0-96,-20 20 0,20-20 0,-20-1-32,20 2-64,-20-2 128,20 22-32,-19-22-64,-1 1-97,20 0-63,-20-1 160,20 2 128,-20-1 32,20-20 0,-20 19 32,20 1 0,-19-20-32,-1 20 0,20-20 32,-20 20-32,0-20 0,-1 20-32,3-20-32,-2 20-64,20-20-257,-21 19 257,1 1 96,0-20 32,2 20 0,-3-20 0,1 0-64,0 20 64,0-20 96,-19 20-32,19-20 128,-20 21 97,1-21 127,19 19-31,-21-19-97,23 19 32,-2-19-224,-21 21-64,21-21-32,0 19 0,2-19 0,-3 0 0,1 21-96,0-21 0,0 19 32,1-19-64,-1 0 0,0 0 128,0 20 0,0-20-32,1 0 64,-1 0 32,0 0 0,0 20-64,-1-20 32,3 0 0,-22 0 96,19 0 64,1 0-32,-19 0 33,19 0-97,0 0-64,-19-20-32,19 20-32,-20 0-32,1 0 96,19-20 0,-20 20 32,1 0 160,-1 0-96,-1 0-32,3 0-64,-3 0 32,1-19 0,1 19 0,-1 0 0,1-21 32,-1 21-63,0-19-33,21 19 32,-21 0 0,-1-21-32,3 21 64,-3 0 0,2-19 0,-1 19-32,0 0 32,1 19 32,-1-19 0,1 0 96,-1 0 96,20 0-63,-21 0-65,3 0-128,-23 0-64,22 0 96,-1 0-64,1 0-32,-21 0 96,21 0 0,-21 21 64,21-21 128,-2 19-128,1-19 33,1 21-97,-1-21 0,1 19 32,19-19-128,-20 0 64,20 0 64,1 20-64,-21-20 96,20 0 64,-1 20-32,21-20-128,-20 0 97,2 20-65,18-20-64,0 0-32,0 0 64,0 0-64,0 0 128,0 0-128,-20 0 96,20 20-64,-21-20 32,1 0-449,0 20 385,2-1 32,-3 1 32,1 0-32,0 0 0,0 0 32,1 0-128,-1 19 32,0-19 64,0 0-96,20 20 0,-20-21 96,1 2-32,19 19-96,-20-21 64,20 1-32,-20 0 32,20 20 0,-20-21 0,-1 1 64,21 0 0,-18 20 32,-2-20-32,0-1 96,20 21-160,-21-20 96,21 0-64,-20 19 96,2-19-160,18 1 160,-21 19-64,21-21 96,-20 0-128,20 2 96,-20 19 0,0-20-32,1 0 0,19 19-32,-20-19 0,0 20 0,20-20 0,-20 19-64,20-19 96,0 20 0,-20-20-32,20 20 96,-19-20-192,-1 19 128,20 1 0,-20 0-96,20-1 64,-20-18 0,20 18-32,-20 1 32,20 0 0,0-21 128,0 22-224,0-2 96,0-19 32,20 20 32,-20-1-64,0 1 64,0-20-32,20 19-64,-20 1 32,0 0 0,20-20 32,-20 20-32,20 0 0,-1-21 0,-19 21 32,20 0-96,0-1 96,-20 1-96,20 0 192,0-20-96,-1 20 96,1 0-96,0-21 64,21 21 33,-23-20-161,23 20 96,-21-20 0,18 19-96,-17 1 64,19-20-128,-20 19 224,19-19-128,-19 20-32,20-20 128,-21 19-96,21-18 128,1 19-128,-23-20 96,22 20-96,-19-21 64,17 21-32,-18-20-32,21 0 128,-21 19-96,19-19 0,-19 20 96,20 0-64,-1-21 32,-19 21-63,20-20 63,-1 0 32,1 20-224,-19-20 160,17 19-64,23-19 96,-22 1-160,1 18 128,19-19-64,-19-1 64,0 2-32,19-1 0,-18-1-160,18 1 256,1 0-128,-21 0 0,21 0-32,-1 0 128,0-1-64,2 2-96,-3-2 96,-17 1-32,18 0 32,1 0-32,-1-20-32,0 20 128,1-1-192,-1-19 128,2 21-64,-22-21 64,21 0-64,-21 0 128,21 0-192,-21 0 128,21 0 32,-21 0-128,22 0 128,-23-21-64,3 2 0,18-1-64,-19 0 0,0 0 128,-1 0-96,1 1 32,-1-2 0,-19-18 32,0 19-64,21 0 64,-21-20 96,-2 21-160,-18-22-64,21 2 96,-1 0-32,0-2-32,0 2 96,-1-1-160,1 0 160,0 1-96,0-1 64,0 20 0,-1-20 0,1-19 0,-20 19-32,20 0 64,0 1-32,1-21-96,-3 20-32,22 0 64,-40 0 31,21 0 66,-1 1-33,-20-1 32,18 0 0,-18 1-64,21-1 32,-21 0 32,20 0-32,-20 21-64,20-21-1,-20 0 130,0 0-65,20 1 0,-20-1 0,19 0 64,-19 20-32,20-20-64,-20 1 64,0-1 0,0 20-32,20-19 64,-20-1-64,0 19 0,0-18 0,0-1 0,0 1 0,20 19 0,-20-20 0,0 0 0,0 21-96,0-22 160,0 2-96,0-1 0,20 20 96,-20-19-96,0-1 0,0 0 96,0 0-32,0 20-32,0-19 0,0-2 0,0 2 0,0-1 96,0 0-224,19 1 128,-19-1-32,0 0 32,0 1 0,20 19 0,-20-20 0,20 0 0,-20 21 0,20-21 0,0-1-32,-1 2 0,-19-1 64,20 0-32,0 1-32,1 19 96,19-20-32,-22 20 32,3-19 0,-1 19 32,0-20 0,0 21-160,19-2 64,-19 2 0,0-21 0,0 20 32,-1 0-64,21 0 32,-20 0-32,19-19 96,-19 39-160,21-20 128,-21 0-64,18 0 32,-17 20 32,-1-20-32,19 20 32,-19 0 0,0-20-32,0 20 32,19 0-32,1 0 0,0 0-32,-1 0 64,1 0-32,-1 0 0,2 0 96,-1 0-64,19 0 32,1 0 32,-1 20 0,-19-20-160,19 0 96,0 20 0,2-20-32,-23 20 64,23-20-128,18 20 64,-20 0 0,1-1 0,-21 1 0,22 20 0,-21-20 0,19 0 32,-19 20-128,-21-21 192,21 21-128,0-20 64,19 0-64,-18 0 64,-3 0-128,3-1 64,18 1 0,-19 0 64,-1 0 64,1-20-160,0 20 32,-1 0 0,1-1 192,-1-19-288,-19 20 96,21 0 64,17-20-32,-17 20-64,-1-20 32,-1 0 96,1 0-32,-1 20-32,1-20 0,0 0 32,-21 0-32,21 0-32,1 0 96,-3-20-128,3 20 128,-2 0-128,1-20 96,0 20-64,-1-20 32,1 0 96,-1 20-160,-19-19 64,20-1 0,-19 20 32,17-20 0,-17 0-32,19 0 0,-20 0 0,19 1 0,1-21 96,-20 20-224,19 0 32,1-20 224,-20 21-224,-1-21 96,1 0 32,0 20 0,21-20 32,-23 1-96,2-1 128,1 0-192,-1 1 96,18-21 0,-17 21-96,-21-22 192,20 23-64,0-3-32,-20-19 32,20 1 0,-20 19-32,19-19-32,-19-1 64,20 0-32,-20-19 0,0 19-64,20 0 192,-20 1-256,0-20 160,0 19-96,0-20 96,0 21-64,0-21 32,-20 21-32,20-21 64,-20 1-128,20 19 160,-19-19-32,19-1-64,-20 20 64,20-19-64,-20 0 32,20 19-256,-20-19 480,20-1-256,-21 20-64,3 1 0,-2-1 224,0 0-64,-21 21 32,2-21-32,-1 1-64,1 19 96,-21-20-96,21 0-32,-1 0 32,-19 1-64,-1 19 96,1-19 65,-2-1-130,-38 0 33,20 1 0,-20-1 0,-21 1 97,1 19-1,1 0 0,-1 0-64,-1 1 32,-19 19-256,1 0-129,-2 0-575,-18 20-514,19 0-672,-1 0-801,-18 20-3523</inkml:trace>
  <inkml:trace contextRef="#ctx0" brushRef="#br0" timeOffset="8413.48">8476 7154 9352,'-20'19'641,"20"-19"256,0-19-545,0 19 577,0 0 384,0 0-576,20 0-225,-2 0-191,2 0-161,21 19 160,-2-19 97,21 20-65,-1-20-256,22 20 0,-2-20-96,20 0-32,0 0-32,-20 0-224,0 0-385,-18 0-32,-23 0 257,3 0-32,-21 0-353,-20 0-512,0 0-257,0 0-1857</inkml:trace>
  <inkml:trace contextRef="#ctx0" brushRef="#br0" timeOffset="8859.5">8794 6935 9288,'38'-20'192,"-18"20"-192,-20 0 0,0 0 289,0 0 447,-20 20-223,-18 0-385,-3-1-64,1 1-32,1 0 32,-21 0 64,21 0 193,-22 0 127,3-1 257,17 2 95,2-2 257,-1-19-384,40 21-385,0-2 33,0 21 127,40-20-160,-1 19 33,2-19-225,17 20 0,3 0-32,-2-21-64,1 1-224,19 20-833,-40-20-2050,22 19-8969</inkml:trace>
  <inkml:trace contextRef="#ctx0" brushRef="#br0" timeOffset="73911.22">6866 4749 15150,'21'0'480,"-1"0"-352,20-20 353,19-1 159,20 2 450,2-1 191,18 0-673,19 1-448,-19-2-95,0 2 31,-18 19-128,18 0-161,-40-20-447,1 20-65,-41 0-320,1 0-640,-20 0-642,-20 0-3939</inkml:trace>
  <inkml:trace contextRef="#ctx0" brushRef="#br0" timeOffset="74228.23">7066 4530 7334,'39'-20'1602,"-39"0"-1442,20 20 96,-20 0 33,0 20 607,-20 0-255,0 0-449,-19 20-160,-1 0 0,-19-1 96,19 0 833,-1 2-96,3-22-160,18 21-257,20-19-31,20-1 255,0-1 225,39 1-352,-19 0-289,39-20-128,-20 0-32,22 20-192,-22-20-897,-1 0-2851</inkml:trace>
  <inkml:trace contextRef="#ctx0" brushRef="#br0" timeOffset="74966.28">2580 8345 1,'-20'20'8198,"-1"-20"-7493,21 0 576,0 0 321,21 0-417,-1 0-32,-2-20-224,23 20-417,-1-19-159,19-1 255,-19 0-127,19-20-353,-19 20-96,19 1-96,-18 19-64,-21-21-289,-2 21-320,3 0-223,-21-19 31,-21 19-1634,-17 19-4291</inkml:trace>
  <inkml:trace contextRef="#ctx0" brushRef="#br0" timeOffset="75296.3">2698 8107 7142,'0'0'2851,"0"0"-2691,0 0-320,-19 0 96,-1 20 0,0 0 128,-21 19-64,3-18 32,17 18 64,-19 1 897,22-20 128,-3 0-576,1-1-161,20 1 192,20 1 129,1-2-128,-3-19-193,22 20-96,1-20 1,18 20 63,0-20-128,-19 0 0,19 0-224,-19 0-224,-20 19-577,0-19-1729,1 0-5510</inkml:trace>
  <inkml:trace contextRef="#ctx0" brushRef="#br0" timeOffset="77816.45">3333 7849 11627,'0'-20'64,"-20"20"-64,20-20 576,-19 20 545,19 0-320,0 0-737,0 20-32,0 0 160,19-1 0,1 1-160,0 20 97,1-20-65,17-20 0,-18 20 32,1-20 64,-1 0 96,-20-20 64,0 0-31,20 0-129,-20 0 32,0-19-224,0 19-192,0 0-321,0 20-384,19 0-128,1 20 0,0 0 193,0 39 415,0-19 417,-1 20 0,21-21 64,-40 21-32,20-20 0,-20-1 224,0 1 833,-20-20 193,0 0-97,0 0-481,1-20-448,-21 0-159,20-20-578,0 0-1473,1-19-3619</inkml:trace>
  <inkml:trace contextRef="#ctx0" brushRef="#br0" timeOffset="77975.45">3671 7789 16111,'59'-20'1153,"-39"0"-993,21 20 224,-21-19-31,-2-1-481,2 20-1154,1 0-4227</inkml:trace>
  <inkml:trace contextRef="#ctx0" brushRef="#br0" timeOffset="78105.45">3730 7888 384,'20'0'13132,"0"0"-12940,1 0 481,-1-20-32,18 20-737,-17-19-1794,-1-1-7879</inkml:trace>
  <inkml:trace contextRef="#ctx0" brushRef="#br0" timeOffset="78272.47">4009 7650 14573,'19'40'1698,"1"-20"32,-20 19 95,0-19-800,20 20-801,-20 0-544,20-1-417,-20 1-1953,20-20-4004</inkml:trace>
  <inkml:trace contextRef="#ctx0" brushRef="#br0" timeOffset="79082.52">8217 4490 13196,'-20'40'-192,"1"-20"352,19 20 0,0-21-96,19 21 64,1 0 97,0-21-65,20 2-224,-1-1 128,1-20 160,-1-20-192,1 20-32,-19-21 32,-1 2-32,-2-1 96,-18 0-64,0 1 0,0-2-192,0 21-224,0 0-449,20 21 480,-20-2 353,21 21 65,-21 0 63,20-1 64,0 1-96,-20 20 128,0-20 385,0 0 256,-20-20 256,20-1-257,-20 1-127,-21-20 160,23 0-481,-23 0 97,1 0-481,21 0-256,-21-20-353,20 20-736,0-19-2243,20-21-6885</inkml:trace>
  <inkml:trace contextRef="#ctx0" brushRef="#br0" timeOffset="79241.53">8753 4630 13036,'59'-21'4676,"-39"2"-4003,21 19 960,-41 0-960,20 0-481,-2 0-384,-18 0-641,21 0-1793,-1 19-4004</inkml:trace>
  <inkml:trace contextRef="#ctx0" brushRef="#br0" timeOffset="79384.53">8911 4689 14669,'21'40'225,"-21"-40"1376,40 20-63,-20-20-449,-1 0-545,21 0-576,0 0-1121,-1-20-1345,-19 20-2179</inkml:trace>
  <inkml:trace contextRef="#ctx0" brushRef="#br0" timeOffset="79552.55">9369 4451 13612,'0'59'1410,"0"-19"447,0 0-223,-20 19-673,20-19-865,0 20-224,0-1-1474,0-18-3875</inkml:trace>
  <inkml:trace contextRef="#ctx0" brushRef="#br0" timeOffset="80151.58">6172 7670 13292,'0'-20'609,"0"20"-641,0 20 32,-20 0 224,20 20 32,-19 19-160,19-19-96,-20 19-160,20-19-449,0 0-351,0 0-1122,0-20-3332</inkml:trace>
  <inkml:trace contextRef="#ctx0" brushRef="#br0" timeOffset="80338.59">6034 7868 10057,'19'40'2146,"-19"-20"-1858,20 20-288,0 0 32,0-20 64,0-1 225,-1 1-161,21-20-96,-20 0-96,21 0 64,-23-20-448,2 1-2371,0-22-7173</inkml:trace>
  <inkml:trace contextRef="#ctx0" brushRef="#br0" timeOffset="80762.61">6352 7272 13612,'-20'-19'705,"20"19"-1057,0 19-321,0 1 673,0 0 96,20 0 32,-20 20-128,39-21-320,-19 1-32,0 0 320,19-20 128,-19 0 64,0 0 160,0-20-32,-20 0 1,20 1-97,-20-1-64,0 0 0,0 0-160,0 0-32,0 20-352,0 20-97,0 0 449,0 20 32,19-1 32,1 21 0,0-21-64,0 2 128,-20-1-32,20-2 352,-20-17 385,-20-1 256,20-20 32,-20 20-224,0-20-192,0-20-417,1 20-160,-1-20-513,20-1-672,-20-17-2050,20-2-6758</inkml:trace>
  <inkml:trace contextRef="#ctx0" brushRef="#br0" timeOffset="80906.62">6649 7292 12587,'39'0'929,"1"-20"865,-1 20-321,-19-19-1280,1 19-161,-1 0-353,-20 0-1697,20 0-2882</inkml:trace>
  <inkml:trace contextRef="#ctx0" brushRef="#br0" timeOffset="81029.63">6749 7332 3683,'-21'20'8168,"42"-20"-8008,-3 0 480,2 0 321,1 0-416,19 0-417,-22 0-1025,23 0-3651</inkml:trace>
  <inkml:trace contextRef="#ctx0" brushRef="#br0" timeOffset="81310.65">7066 7233 10281,'0'39'0,"-20"-19"545,20 0 768,0 0-640,0 20-417,20-21-480,19 21-897,-19-40 32,21 20 928,-3-20 578,-17-20 640,19 0 384,-22 0 417,-18 1-449,0-21-672,0 0-417,-18 20 1,-22-19-321,19 19 0,-17 0-97,-3 0 97,1 20-192,1 0-576,-1 0-1987,0 20-9160</inkml:trace>
  <inkml:trace contextRef="#ctx0" brushRef="#br0" timeOffset="81924.68">2460 5087 13965,'0'20'320,"21"-20"-480,-21 19 544,18 2 65,2-2-193,0 1 96,21 20-224,-2-20-32,1 19-192,-1-18-384,1-1-993,-20-1-1314,0 1-2274</inkml:trace>
  <inkml:trace contextRef="#ctx0" brushRef="#br0" timeOffset="82197.7">2460 5405 10570,'-40'20'2914,"40"-40"-2722,0 20-192,0-40 257,0 20 479,20-19-63,-20-1-32,20 0-449,1 0 96,-3 1-32,-18-1 193,20 20-353,-20 20-96,0-20-32,0 20-128,0 0-193,20 20 353,21-20 0,-23 0-224,3 20-384,19-20-706,-1 19-1408,-19-19-6439</inkml:trace>
  <inkml:trace contextRef="#ctx0" brushRef="#br0" timeOffset="82667.72">3056 5445 13869,'-20'19'-161,"20"-19"161,0 20 577,0 0-193,20 0-288,0 0 97,-20 0-193,39-20-225,-19 0 161,0 0 64,0 0 32,0-20 32,-20 0 97,19 0 95,-19 0 96,20 0-31,-20 20-129,0-19-192,0 19 160,0 0-384,0 19-129,0 1 257,0 20 96,20 0-32,0-1-64,0 1 32,-1 1 64,1-2 0,-20 0 32,20-18 224,-20-1 673,-20-1 64,0 1-96,1-20-288,-1 19-225,-20-19-256,1-19-384,19 19-417,-20-20-544,20-19-1057,20 18-2819</inkml:trace>
  <inkml:trace contextRef="#ctx0" brushRef="#br0" timeOffset="82862.73">3412 5464 13324,'41'0'1249,"-21"0"161,0 0-738,19-19-448,-19 19-95,0 0-354,0-20-2081,-1 20-4869</inkml:trace>
  <inkml:trace contextRef="#ctx0" brushRef="#br0" timeOffset="82985.73">3473 5544 6790,'39'20'2082,"-19"-20"-769,20 0-896,-20-20-674,-1 20-2433</inkml:trace>
  <inkml:trace contextRef="#ctx0" brushRef="#br0" timeOffset="83352.75">3910 5384 8936,'0'-19'224,"-20"19"-1185,0 19 1121,20 2 577,-21-1 448,21 0 257,21 19-738,-21-19-319,20 20 95,19-20-192,1 0-256,-20-20-32,19 0 96,1 0 289,0-20 159,-21 0-95,1 0 512,0-20 0,-20 20-385,-20-19-159,0-2-257,-19 22-64,-1-1 320,1 1 65,-21 19-481,1 0-705,-2 19-2882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6/16/2021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‹Nº›</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BO" dirty="0"/>
          </a:p>
        </p:txBody>
      </p:sp>
      <p:sp>
        <p:nvSpPr>
          <p:cNvPr id="4" name="Marcador de número de diapositiva 3"/>
          <p:cNvSpPr>
            <a:spLocks noGrp="1"/>
          </p:cNvSpPr>
          <p:nvPr>
            <p:ph type="sldNum" sz="quarter" idx="5"/>
          </p:nvPr>
        </p:nvSpPr>
        <p:spPr/>
        <p:txBody>
          <a:bodyPr/>
          <a:lstStyle/>
          <a:p>
            <a:fld id="{8FF38DAD-5F37-4EA5-A798-26ED1E453939}" type="slidenum">
              <a:rPr lang="en-US" smtClean="0"/>
              <a:pPr/>
              <a:t>6</a:t>
            </a:fld>
            <a:endParaRPr lang="en-US"/>
          </a:p>
        </p:txBody>
      </p:sp>
    </p:spTree>
    <p:extLst>
      <p:ext uri="{BB962C8B-B14F-4D97-AF65-F5344CB8AC3E}">
        <p14:creationId xmlns:p14="http://schemas.microsoft.com/office/powerpoint/2010/main" val="339838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itchFamily="34" charset="0"/>
              </a:rPr>
              <a:pPr/>
              <a:t>51</a:t>
            </a:fld>
            <a:endParaRPr lang="en-US">
              <a:solidFill>
                <a:prstClr val="black"/>
              </a:solidFill>
              <a:latin typeface="Arial"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1239520" y="3268861"/>
            <a:ext cx="6817360" cy="3096816"/>
          </a:xfrm>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400933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3398"/>
            <a:ext cx="6858000" cy="1790700"/>
          </a:xfrm>
        </p:spPr>
        <p:txBody>
          <a:bodyPr anchor="b">
            <a:normAutofit/>
          </a:bodyPr>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4651438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7765274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4317"/>
            <a:ext cx="7886700" cy="2138406"/>
          </a:xfrm>
        </p:spPr>
        <p:txBody>
          <a:bodyPr anchor="b">
            <a:normAutofit/>
          </a:bodyPr>
          <a:lstStyle>
            <a:lvl1pPr>
              <a:defRPr sz="45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14475"/>
            <a:ext cx="7886700" cy="1125140"/>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795554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33845" y="1371600"/>
            <a:ext cx="3886200" cy="32635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71600"/>
            <a:ext cx="3886200" cy="32635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69844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261388"/>
            <a:ext cx="3867150" cy="619274"/>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633845" y="1880663"/>
            <a:ext cx="3867150" cy="27603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1388"/>
            <a:ext cx="3886201" cy="619274"/>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1880663"/>
            <a:ext cx="3886201" cy="27603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3387815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143666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058718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48"/>
          </a:xfrm>
        </p:spPr>
        <p:txBody>
          <a:bodyPr anchor="b">
            <a:normAutofit/>
          </a:bodyPr>
          <a:lstStyle>
            <a:lvl1pP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6200" y="742950"/>
            <a:ext cx="4629150" cy="36576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30936" y="1543049"/>
            <a:ext cx="2948940" cy="28575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132211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50"/>
          </a:xfrm>
        </p:spPr>
        <p:txBody>
          <a:bodyPr anchor="b">
            <a:normAutofit/>
          </a:bodyPr>
          <a:lstStyle>
            <a:lvl1pPr>
              <a:defRPr sz="24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3886200" y="742950"/>
            <a:ext cx="4629150" cy="3657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30936" y="1543050"/>
            <a:ext cx="2948940" cy="28575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9222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815002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0271"/>
            <a:ext cx="1971675" cy="4358879"/>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28650" y="270272"/>
            <a:ext cx="5800725" cy="435887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109151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348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999513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686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4607299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822960" y="1936751"/>
            <a:ext cx="3703320" cy="246507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63440" y="1936751"/>
            <a:ext cx="3703320" cy="246507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1871703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4581747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661833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1245498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4756384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4548715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5461205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81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274320"/>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33845" y="1371600"/>
            <a:ext cx="7886700" cy="326350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63145" y="4767263"/>
            <a:ext cx="2057400" cy="273844"/>
          </a:xfrm>
          <a:prstGeom prst="rect">
            <a:avLst/>
          </a:prstGeom>
        </p:spPr>
        <p:txBody>
          <a:bodyPr vert="horz" lIns="91440" tIns="45720" rIns="91440" bIns="45720" rtlCol="0" anchor="ctr"/>
          <a:lstStyle>
            <a:lvl1pPr algn="r">
              <a:defRPr sz="825">
                <a:solidFill>
                  <a:schemeClr val="tx1">
                    <a:tint val="75000"/>
                  </a:schemeClr>
                </a:solidFill>
              </a:defRPr>
            </a:lvl1p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86811832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794CFE4B-17F2-49B1-A8CD-48A7230178BE}" type="datetimeFigureOut">
              <a:rPr lang="en-US" smtClean="0">
                <a:solidFill>
                  <a:prstClr val="black">
                    <a:tint val="75000"/>
                  </a:prstClr>
                </a:solidFill>
              </a:rPr>
              <a:pPr/>
              <a:t>6/16/2021</a:t>
            </a:fld>
            <a:endParaRPr lang="en-US">
              <a:solidFill>
                <a:prstClr val="black">
                  <a:tint val="75000"/>
                </a:prstClr>
              </a:solidFill>
            </a:endParaRPr>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F043A558-56C3-499B-89A2-59E5853E6BB4}" type="slidenum">
              <a:rPr lang="en-US" smtClean="0">
                <a:solidFill>
                  <a:prstClr val="black">
                    <a:tint val="75000"/>
                  </a:prstClr>
                </a:solidFill>
              </a:rPr>
              <a:pPr/>
              <a:t>‹Nº›</a:t>
            </a:fld>
            <a:endParaRPr lang="en-US">
              <a:solidFill>
                <a:prstClr val="black">
                  <a:tint val="75000"/>
                </a:prstClr>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89871"/>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58.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5.jpeg"/><Relationship Id="rId1" Type="http://schemas.openxmlformats.org/officeDocument/2006/relationships/slideLayout" Target="../slideLayouts/slideLayout58.xml"/><Relationship Id="rId4" Type="http://schemas.openxmlformats.org/officeDocument/2006/relationships/image" Target="../media/image55.emf"/></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13" Type="http://schemas.openxmlformats.org/officeDocument/2006/relationships/tags" Target="../tags/tag24.xml"/><Relationship Id="rId18" Type="http://schemas.openxmlformats.org/officeDocument/2006/relationships/image" Target="../media/image53.png"/><Relationship Id="rId39" Type="http://schemas.openxmlformats.org/officeDocument/2006/relationships/image" Target="../media/image65.png"/><Relationship Id="rId3" Type="http://schemas.openxmlformats.org/officeDocument/2006/relationships/tags" Target="../tags/tag14.xml"/><Relationship Id="rId21" Type="http://schemas.openxmlformats.org/officeDocument/2006/relationships/image" Target="../media/image56.png"/><Relationship Id="rId34" Type="http://schemas.openxmlformats.org/officeDocument/2006/relationships/image" Target="../media/image60.png"/><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image" Target="../media/image52.png"/><Relationship Id="rId25" Type="http://schemas.openxmlformats.org/officeDocument/2006/relationships/customXml" Target="../ink/ink5.xml"/><Relationship Id="rId33" Type="http://schemas.openxmlformats.org/officeDocument/2006/relationships/image" Target="../media/image75.emf"/><Relationship Id="rId38" Type="http://schemas.openxmlformats.org/officeDocument/2006/relationships/image" Target="../media/image64.png"/><Relationship Id="rId2" Type="http://schemas.openxmlformats.org/officeDocument/2006/relationships/tags" Target="../tags/tag13.xml"/><Relationship Id="rId16" Type="http://schemas.openxmlformats.org/officeDocument/2006/relationships/slideLayout" Target="../slideLayouts/slideLayout58.xml"/><Relationship Id="rId20" Type="http://schemas.openxmlformats.org/officeDocument/2006/relationships/image" Target="../media/image55.png"/><Relationship Id="rId41" Type="http://schemas.openxmlformats.org/officeDocument/2006/relationships/image" Target="../media/image67.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59.png"/><Relationship Id="rId37" Type="http://schemas.openxmlformats.org/officeDocument/2006/relationships/image" Target="../media/image63.png"/><Relationship Id="rId40" Type="http://schemas.openxmlformats.org/officeDocument/2006/relationships/image" Target="../media/image66.png"/><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image" Target="../media/image58.png"/><Relationship Id="rId36" Type="http://schemas.openxmlformats.org/officeDocument/2006/relationships/image" Target="../media/image62.png"/><Relationship Id="rId10" Type="http://schemas.openxmlformats.org/officeDocument/2006/relationships/tags" Target="../tags/tag21.xml"/><Relationship Id="rId19" Type="http://schemas.openxmlformats.org/officeDocument/2006/relationships/image" Target="../media/image54.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image" Target="../media/image57.png"/><Relationship Id="rId35" Type="http://schemas.openxmlformats.org/officeDocument/2006/relationships/image" Target="../media/image61.png"/><Relationship Id="rId8" Type="http://schemas.openxmlformats.org/officeDocument/2006/relationships/tags" Target="../tags/tag19.xml"/></Relationships>
</file>

<file path=ppt/slides/_rels/slide16.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image" Target="../media/image66.png"/><Relationship Id="rId39" Type="http://schemas.openxmlformats.org/officeDocument/2006/relationships/image" Target="../media/image101.emf"/><Relationship Id="rId21" Type="http://schemas.openxmlformats.org/officeDocument/2006/relationships/image" Target="../media/image61.png"/><Relationship Id="rId34" Type="http://schemas.openxmlformats.org/officeDocument/2006/relationships/image" Target="../media/image72.png"/><Relationship Id="rId42" Type="http://schemas.openxmlformats.org/officeDocument/2006/relationships/image" Target="../media/image76.png"/><Relationship Id="rId7" Type="http://schemas.openxmlformats.org/officeDocument/2006/relationships/tags" Target="../tags/tag3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image" Target="../media/image60.png"/><Relationship Id="rId29" Type="http://schemas.openxmlformats.org/officeDocument/2006/relationships/image" Target="../media/image70.png"/><Relationship Id="rId41" Type="http://schemas.openxmlformats.org/officeDocument/2006/relationships/customXml" Target="../ink/ink7.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64.png"/><Relationship Id="rId32" Type="http://schemas.openxmlformats.org/officeDocument/2006/relationships/image" Target="../media/image56.png"/><Relationship Id="rId37" Type="http://schemas.openxmlformats.org/officeDocument/2006/relationships/image" Target="../media/image75.png"/><Relationship Id="rId40" Type="http://schemas.openxmlformats.org/officeDocument/2006/relationships/image" Target="../media/image67.png"/><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63.png"/><Relationship Id="rId28" Type="http://schemas.openxmlformats.org/officeDocument/2006/relationships/image" Target="../media/image69.png"/><Relationship Id="rId36" Type="http://schemas.openxmlformats.org/officeDocument/2006/relationships/image" Target="../media/image74.png"/><Relationship Id="rId10" Type="http://schemas.openxmlformats.org/officeDocument/2006/relationships/tags" Target="../tags/tag36.xml"/><Relationship Id="rId19" Type="http://schemas.openxmlformats.org/officeDocument/2006/relationships/slideLayout" Target="../slideLayouts/slideLayout58.xml"/><Relationship Id="rId31" Type="http://schemas.openxmlformats.org/officeDocument/2006/relationships/image" Target="../media/image55.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image" Target="../media/image62.png"/><Relationship Id="rId27" Type="http://schemas.openxmlformats.org/officeDocument/2006/relationships/image" Target="../media/image68.png"/><Relationship Id="rId30" Type="http://schemas.openxmlformats.org/officeDocument/2006/relationships/image" Target="../media/image54.png"/><Relationship Id="rId35" Type="http://schemas.openxmlformats.org/officeDocument/2006/relationships/image" Target="../media/image73.png"/><Relationship Id="rId8" Type="http://schemas.openxmlformats.org/officeDocument/2006/relationships/tags" Target="../tags/tag34.xml"/><Relationship Id="rId3" Type="http://schemas.openxmlformats.org/officeDocument/2006/relationships/tags" Target="../tags/tag29.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image" Target="../media/image65.png"/><Relationship Id="rId33" Type="http://schemas.openxmlformats.org/officeDocument/2006/relationships/image" Target="../media/image71.png"/><Relationship Id="rId38" Type="http://schemas.openxmlformats.org/officeDocument/2006/relationships/customXml" Target="../ink/ink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80.png"/><Relationship Id="rId18"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79.png"/><Relationship Id="rId17" Type="http://schemas.openxmlformats.org/officeDocument/2006/relationships/image" Target="../media/image102.emf"/><Relationship Id="rId2" Type="http://schemas.openxmlformats.org/officeDocument/2006/relationships/tags" Target="../tags/tag46.xml"/><Relationship Id="rId16" Type="http://schemas.openxmlformats.org/officeDocument/2006/relationships/customXml" Target="../ink/ink8.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78.png"/><Relationship Id="rId5" Type="http://schemas.openxmlformats.org/officeDocument/2006/relationships/tags" Target="../tags/tag49.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8.xml"/><Relationship Id="rId9" Type="http://schemas.openxmlformats.org/officeDocument/2006/relationships/image" Target="../media/image51.png"/><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54.xml"/><Relationship Id="rId7" Type="http://schemas.openxmlformats.org/officeDocument/2006/relationships/image" Target="../media/image7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51.png"/><Relationship Id="rId5" Type="http://schemas.openxmlformats.org/officeDocument/2006/relationships/slideLayout" Target="../slideLayouts/slideLayout58.xml"/><Relationship Id="rId4" Type="http://schemas.openxmlformats.org/officeDocument/2006/relationships/tags" Target="../tags/tag55.xml"/><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07.emf"/><Relationship Id="rId3" Type="http://schemas.openxmlformats.org/officeDocument/2006/relationships/tags" Target="../tags/tag58.xml"/><Relationship Id="rId7" Type="http://schemas.openxmlformats.org/officeDocument/2006/relationships/image" Target="../media/image83.png"/><Relationship Id="rId12" Type="http://schemas.openxmlformats.org/officeDocument/2006/relationships/customXml" Target="../ink/ink9.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58.xml"/><Relationship Id="rId11" Type="http://schemas.openxmlformats.org/officeDocument/2006/relationships/image" Target="../media/image87.png"/><Relationship Id="rId5" Type="http://schemas.openxmlformats.org/officeDocument/2006/relationships/tags" Target="../tags/tag60.xml"/><Relationship Id="rId10" Type="http://schemas.openxmlformats.org/officeDocument/2006/relationships/image" Target="../media/image86.png"/><Relationship Id="rId4" Type="http://schemas.openxmlformats.org/officeDocument/2006/relationships/tags" Target="../tags/tag59.xml"/><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png"/><Relationship Id="rId5" Type="http://schemas.openxmlformats.org/officeDocument/2006/relationships/tags" Target="../tags/tag6.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5.xml"/><Relationship Id="rId9" Type="http://schemas.openxmlformats.org/officeDocument/2006/relationships/image" Target="../media/image3.png"/><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89.png"/><Relationship Id="rId18" Type="http://schemas.openxmlformats.org/officeDocument/2006/relationships/image" Target="../media/image78.png"/><Relationship Id="rId3" Type="http://schemas.openxmlformats.org/officeDocument/2006/relationships/tags" Target="../tags/tag63.xml"/><Relationship Id="rId21" Type="http://schemas.openxmlformats.org/officeDocument/2006/relationships/customXml" Target="../ink/ink10.xml"/><Relationship Id="rId7" Type="http://schemas.openxmlformats.org/officeDocument/2006/relationships/tags" Target="../tags/tag67.xml"/><Relationship Id="rId12" Type="http://schemas.openxmlformats.org/officeDocument/2006/relationships/image" Target="../media/image88.png"/><Relationship Id="rId17" Type="http://schemas.openxmlformats.org/officeDocument/2006/relationships/image" Target="../media/image77.png"/><Relationship Id="rId25" Type="http://schemas.openxmlformats.org/officeDocument/2006/relationships/image" Target="../media/image115.emf"/><Relationship Id="rId2" Type="http://schemas.openxmlformats.org/officeDocument/2006/relationships/tags" Target="../tags/tag62.xml"/><Relationship Id="rId16" Type="http://schemas.openxmlformats.org/officeDocument/2006/relationships/image" Target="../media/image90.png"/><Relationship Id="rId20" Type="http://schemas.openxmlformats.org/officeDocument/2006/relationships/image" Target="../media/image92.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58.xml"/><Relationship Id="rId24" Type="http://schemas.openxmlformats.org/officeDocument/2006/relationships/customXml" Target="../ink/ink11.xml"/><Relationship Id="rId5" Type="http://schemas.openxmlformats.org/officeDocument/2006/relationships/tags" Target="../tags/tag65.xml"/><Relationship Id="rId15" Type="http://schemas.openxmlformats.org/officeDocument/2006/relationships/image" Target="../media/image84.png"/><Relationship Id="rId23" Type="http://schemas.openxmlformats.org/officeDocument/2006/relationships/image" Target="../media/image93.png"/><Relationship Id="rId10" Type="http://schemas.openxmlformats.org/officeDocument/2006/relationships/tags" Target="../tags/tag70.xml"/><Relationship Id="rId19" Type="http://schemas.openxmlformats.org/officeDocument/2006/relationships/image" Target="../media/image91.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83.png"/><Relationship Id="rId22" Type="http://schemas.openxmlformats.org/officeDocument/2006/relationships/image" Target="../media/image113.emf"/></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77.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90.png"/><Relationship Id="rId2" Type="http://schemas.openxmlformats.org/officeDocument/2006/relationships/tags" Target="../tags/tag72.xml"/><Relationship Id="rId16" Type="http://schemas.openxmlformats.org/officeDocument/2006/relationships/image" Target="../media/image116.emf"/><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84.png"/><Relationship Id="rId5" Type="http://schemas.openxmlformats.org/officeDocument/2006/relationships/tags" Target="../tags/tag75.xml"/><Relationship Id="rId15" Type="http://schemas.openxmlformats.org/officeDocument/2006/relationships/customXml" Target="../ink/ink12.xml"/><Relationship Id="rId10" Type="http://schemas.openxmlformats.org/officeDocument/2006/relationships/image" Target="../media/image83.png"/><Relationship Id="rId4" Type="http://schemas.openxmlformats.org/officeDocument/2006/relationships/tags" Target="../tags/tag74.xml"/><Relationship Id="rId9" Type="http://schemas.openxmlformats.org/officeDocument/2006/relationships/image" Target="../media/image93.png"/><Relationship Id="rId14"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93.png"/><Relationship Id="rId18" Type="http://schemas.openxmlformats.org/officeDocument/2006/relationships/image" Target="../media/image97.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95.png"/><Relationship Id="rId17" Type="http://schemas.openxmlformats.org/officeDocument/2006/relationships/image" Target="../media/image96.png"/><Relationship Id="rId2" Type="http://schemas.openxmlformats.org/officeDocument/2006/relationships/tags" Target="../tags/tag79.xml"/><Relationship Id="rId16" Type="http://schemas.openxmlformats.org/officeDocument/2006/relationships/image" Target="../media/image77.png"/><Relationship Id="rId20" Type="http://schemas.openxmlformats.org/officeDocument/2006/relationships/image" Target="../media/image121.emf"/><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94.png"/><Relationship Id="rId5" Type="http://schemas.openxmlformats.org/officeDocument/2006/relationships/tags" Target="../tags/tag82.xml"/><Relationship Id="rId15" Type="http://schemas.openxmlformats.org/officeDocument/2006/relationships/image" Target="../media/image90.png"/><Relationship Id="rId10" Type="http://schemas.openxmlformats.org/officeDocument/2006/relationships/slideLayout" Target="../slideLayouts/slideLayout58.xml"/><Relationship Id="rId19" Type="http://schemas.openxmlformats.org/officeDocument/2006/relationships/customXml" Target="../ink/ink13.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83.png"/></Relationships>
</file>

<file path=ppt/slides/_rels/slide23.xml.rels><?xml version="1.0" encoding="UTF-8" standalone="yes"?>
<Relationships xmlns="http://schemas.openxmlformats.org/package/2006/relationships"><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slideLayout" Target="../slideLayouts/slideLayout58.xml"/><Relationship Id="rId39" Type="http://schemas.openxmlformats.org/officeDocument/2006/relationships/customXml" Target="../ink/ink14.xml"/><Relationship Id="rId21" Type="http://schemas.openxmlformats.org/officeDocument/2006/relationships/tags" Target="../tags/tag107.xml"/><Relationship Id="rId34" Type="http://schemas.openxmlformats.org/officeDocument/2006/relationships/image" Target="../media/image104.png"/><Relationship Id="rId7" Type="http://schemas.openxmlformats.org/officeDocument/2006/relationships/tags" Target="../tags/tag93.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29" Type="http://schemas.openxmlformats.org/officeDocument/2006/relationships/image" Target="../media/image100.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tags" Target="../tags/tag110.xml"/><Relationship Id="rId32" Type="http://schemas.openxmlformats.org/officeDocument/2006/relationships/image" Target="../media/image102.png"/><Relationship Id="rId37" Type="http://schemas.openxmlformats.org/officeDocument/2006/relationships/image" Target="../media/image107.png"/><Relationship Id="rId45" Type="http://schemas.openxmlformats.org/officeDocument/2006/relationships/image" Target="../media/image109.png"/><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image" Target="../media/image99.png"/><Relationship Id="rId36" Type="http://schemas.openxmlformats.org/officeDocument/2006/relationships/image" Target="../media/image106.png"/><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image" Target="../media/image86.png"/><Relationship Id="rId44" Type="http://schemas.openxmlformats.org/officeDocument/2006/relationships/image" Target="../media/image137.emf"/><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5.png"/><Relationship Id="rId8" Type="http://schemas.openxmlformats.org/officeDocument/2006/relationships/tags" Target="../tags/tag94.xml"/><Relationship Id="rId3" Type="http://schemas.openxmlformats.org/officeDocument/2006/relationships/tags" Target="../tags/tag89.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tags" Target="../tags/tag111.xml"/><Relationship Id="rId33" Type="http://schemas.openxmlformats.org/officeDocument/2006/relationships/image" Target="../media/image103.png"/><Relationship Id="rId38" Type="http://schemas.openxmlformats.org/officeDocument/2006/relationships/image" Target="../media/image108.png"/><Relationship Id="rId46" Type="http://schemas.microsoft.com/office/2007/relationships/hdphoto" Target="../media/hdphoto6.wdp"/></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14.xml"/><Relationship Id="rId7" Type="http://schemas.openxmlformats.org/officeDocument/2006/relationships/image" Target="../media/image77.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51.png"/><Relationship Id="rId5" Type="http://schemas.openxmlformats.org/officeDocument/2006/relationships/slideLayout" Target="../slideLayouts/slideLayout58.xml"/><Relationship Id="rId4" Type="http://schemas.openxmlformats.org/officeDocument/2006/relationships/tags" Target="../tags/tag115.xml"/><Relationship Id="rId9"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tags" Target="../tags/tag118.xml"/><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10.jpeg"/><Relationship Id="rId11" Type="http://schemas.openxmlformats.org/officeDocument/2006/relationships/image" Target="../media/image115.png"/><Relationship Id="rId5" Type="http://schemas.openxmlformats.org/officeDocument/2006/relationships/slideLayout" Target="../slideLayouts/slideLayout58.xml"/><Relationship Id="rId15" Type="http://schemas.openxmlformats.org/officeDocument/2006/relationships/image" Target="../media/image147.emf"/><Relationship Id="rId10" Type="http://schemas.openxmlformats.org/officeDocument/2006/relationships/image" Target="../media/image114.png"/><Relationship Id="rId4" Type="http://schemas.openxmlformats.org/officeDocument/2006/relationships/tags" Target="../tags/tag119.xml"/><Relationship Id="rId9" Type="http://schemas.openxmlformats.org/officeDocument/2006/relationships/image" Target="../media/image113.jpeg"/><Relationship Id="rId14" Type="http://schemas.openxmlformats.org/officeDocument/2006/relationships/customXml" Target="../ink/ink15.xml"/></Relationships>
</file>

<file path=ppt/slides/_rels/slide26.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tags" Target="../tags/tag122.xml"/><Relationship Id="rId21" Type="http://schemas.openxmlformats.org/officeDocument/2006/relationships/image" Target="../media/image123.png"/><Relationship Id="rId7" Type="http://schemas.openxmlformats.org/officeDocument/2006/relationships/tags" Target="../tags/tag126.xml"/><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tags" Target="../tags/tag121.xml"/><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slideLayout" Target="../slideLayouts/slideLayout58.xml"/><Relationship Id="rId5" Type="http://schemas.openxmlformats.org/officeDocument/2006/relationships/tags" Target="../tags/tag124.xml"/><Relationship Id="rId15" Type="http://schemas.openxmlformats.org/officeDocument/2006/relationships/image" Target="../media/image117.png"/><Relationship Id="rId23" Type="http://schemas.openxmlformats.org/officeDocument/2006/relationships/image" Target="../media/image154.emf"/><Relationship Id="rId10" Type="http://schemas.openxmlformats.org/officeDocument/2006/relationships/tags" Target="../tags/tag129.xml"/><Relationship Id="rId19" Type="http://schemas.openxmlformats.org/officeDocument/2006/relationships/image" Target="../media/image12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media/image116.png"/><Relationship Id="rId22" Type="http://schemas.openxmlformats.org/officeDocument/2006/relationships/customXml" Target="../ink/ink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132.xml"/><Relationship Id="rId21" Type="http://schemas.openxmlformats.org/officeDocument/2006/relationships/image" Target="../media/image133.png"/><Relationship Id="rId7" Type="http://schemas.openxmlformats.org/officeDocument/2006/relationships/tags" Target="../tags/tag136.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131.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slideLayout" Target="../slideLayouts/slideLayout58.xml"/><Relationship Id="rId5" Type="http://schemas.openxmlformats.org/officeDocument/2006/relationships/tags" Target="../tags/tag134.xml"/><Relationship Id="rId15" Type="http://schemas.openxmlformats.org/officeDocument/2006/relationships/image" Target="../media/image127.png"/><Relationship Id="rId10" Type="http://schemas.openxmlformats.org/officeDocument/2006/relationships/tags" Target="../tags/tag139.xml"/><Relationship Id="rId19" Type="http://schemas.openxmlformats.org/officeDocument/2006/relationships/image" Target="../media/image131.png"/><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image" Target="../media/image126.pn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42.xml"/><Relationship Id="rId7" Type="http://schemas.openxmlformats.org/officeDocument/2006/relationships/image" Target="../media/image134.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Layout" Target="../slideLayouts/slideLayout58.xml"/><Relationship Id="rId11" Type="http://schemas.openxmlformats.org/officeDocument/2006/relationships/image" Target="../media/image138.png"/><Relationship Id="rId5" Type="http://schemas.openxmlformats.org/officeDocument/2006/relationships/tags" Target="../tags/tag144.xml"/><Relationship Id="rId10" Type="http://schemas.openxmlformats.org/officeDocument/2006/relationships/image" Target="../media/image137.png"/><Relationship Id="rId4" Type="http://schemas.openxmlformats.org/officeDocument/2006/relationships/tags" Target="../tags/tag143.xml"/><Relationship Id="rId9" Type="http://schemas.openxmlformats.org/officeDocument/2006/relationships/image" Target="../media/image13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23.emf"/><Relationship Id="rId3" Type="http://schemas.openxmlformats.org/officeDocument/2006/relationships/tags" Target="../tags/tag147.xml"/><Relationship Id="rId7" Type="http://schemas.openxmlformats.org/officeDocument/2006/relationships/image" Target="../media/image139.png"/><Relationship Id="rId12" Type="http://schemas.openxmlformats.org/officeDocument/2006/relationships/customXml" Target="../ink/ink1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58.xml"/><Relationship Id="rId11" Type="http://schemas.openxmlformats.org/officeDocument/2006/relationships/image" Target="../media/image143.png"/><Relationship Id="rId5" Type="http://schemas.openxmlformats.org/officeDocument/2006/relationships/tags" Target="../tags/tag149.xml"/><Relationship Id="rId10" Type="http://schemas.openxmlformats.org/officeDocument/2006/relationships/image" Target="../media/image142.png"/><Relationship Id="rId4" Type="http://schemas.openxmlformats.org/officeDocument/2006/relationships/tags" Target="../tags/tag148.xml"/><Relationship Id="rId9" Type="http://schemas.openxmlformats.org/officeDocument/2006/relationships/image" Target="../media/image141.png"/></Relationships>
</file>

<file path=ppt/slides/_rels/slide31.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144.png"/><Relationship Id="rId18" Type="http://schemas.openxmlformats.org/officeDocument/2006/relationships/image" Target="../media/image148.png"/><Relationship Id="rId3" Type="http://schemas.openxmlformats.org/officeDocument/2006/relationships/tags" Target="../tags/tag152.xml"/><Relationship Id="rId21" Type="http://schemas.openxmlformats.org/officeDocument/2006/relationships/image" Target="../media/image151.png"/><Relationship Id="rId7" Type="http://schemas.openxmlformats.org/officeDocument/2006/relationships/tags" Target="../tags/tag156.xml"/><Relationship Id="rId12" Type="http://schemas.openxmlformats.org/officeDocument/2006/relationships/slideLayout" Target="../slideLayouts/slideLayout58.xml"/><Relationship Id="rId17" Type="http://schemas.openxmlformats.org/officeDocument/2006/relationships/image" Target="../media/image72.png"/><Relationship Id="rId25" Type="http://schemas.openxmlformats.org/officeDocument/2006/relationships/image" Target="../media/image350.emf"/><Relationship Id="rId2" Type="http://schemas.openxmlformats.org/officeDocument/2006/relationships/tags" Target="../tags/tag151.xml"/><Relationship Id="rId16" Type="http://schemas.openxmlformats.org/officeDocument/2006/relationships/image" Target="../media/image147.png"/><Relationship Id="rId20" Type="http://schemas.openxmlformats.org/officeDocument/2006/relationships/image" Target="../media/image150.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customXml" Target="../ink/ink18.xml"/><Relationship Id="rId5" Type="http://schemas.openxmlformats.org/officeDocument/2006/relationships/tags" Target="../tags/tag154.xml"/><Relationship Id="rId15" Type="http://schemas.openxmlformats.org/officeDocument/2006/relationships/image" Target="../media/image146.png"/><Relationship Id="rId23" Type="http://schemas.openxmlformats.org/officeDocument/2006/relationships/image" Target="../media/image153.png"/><Relationship Id="rId10" Type="http://schemas.openxmlformats.org/officeDocument/2006/relationships/tags" Target="../tags/tag159.xml"/><Relationship Id="rId19" Type="http://schemas.openxmlformats.org/officeDocument/2006/relationships/image" Target="../media/image149.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image" Target="../media/image145.png"/><Relationship Id="rId22" Type="http://schemas.openxmlformats.org/officeDocument/2006/relationships/image" Target="../media/image152.png"/></Relationships>
</file>

<file path=ppt/slides/_rels/slide3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tags" Target="../tags/tag163.xml"/><Relationship Id="rId7" Type="http://schemas.openxmlformats.org/officeDocument/2006/relationships/slideLayout" Target="../slideLayouts/slideLayout58.xml"/><Relationship Id="rId12" Type="http://schemas.openxmlformats.org/officeDocument/2006/relationships/image" Target="../media/image158.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157.png"/><Relationship Id="rId5" Type="http://schemas.openxmlformats.org/officeDocument/2006/relationships/tags" Target="../tags/tag165.xml"/><Relationship Id="rId15" Type="http://schemas.openxmlformats.org/officeDocument/2006/relationships/image" Target="../media/image42.emf"/><Relationship Id="rId10" Type="http://schemas.openxmlformats.org/officeDocument/2006/relationships/image" Target="../media/image156.png"/><Relationship Id="rId4" Type="http://schemas.openxmlformats.org/officeDocument/2006/relationships/tags" Target="../tags/tag164.xml"/><Relationship Id="rId9" Type="http://schemas.openxmlformats.org/officeDocument/2006/relationships/image" Target="../media/image155.png"/><Relationship Id="rId14" Type="http://schemas.openxmlformats.org/officeDocument/2006/relationships/customXml" Target="../ink/ink19.xml"/></Relationships>
</file>

<file path=ppt/slides/_rels/slide33.xml.rels><?xml version="1.0" encoding="UTF-8" standalone="yes"?>
<Relationships xmlns="http://schemas.openxmlformats.org/package/2006/relationships"><Relationship Id="rId13" Type="http://schemas.openxmlformats.org/officeDocument/2006/relationships/tags" Target="../tags/tag179.xml"/><Relationship Id="rId18" Type="http://schemas.openxmlformats.org/officeDocument/2006/relationships/image" Target="../media/image161.png"/><Relationship Id="rId26" Type="http://schemas.openxmlformats.org/officeDocument/2006/relationships/image" Target="../media/image169.png"/><Relationship Id="rId3" Type="http://schemas.openxmlformats.org/officeDocument/2006/relationships/tags" Target="../tags/tag169.xml"/><Relationship Id="rId21" Type="http://schemas.openxmlformats.org/officeDocument/2006/relationships/image" Target="../media/image164.png"/><Relationship Id="rId34" Type="http://schemas.openxmlformats.org/officeDocument/2006/relationships/customXml" Target="../ink/ink21.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image" Target="../media/image160.png"/><Relationship Id="rId25" Type="http://schemas.openxmlformats.org/officeDocument/2006/relationships/image" Target="../media/image168.png"/><Relationship Id="rId33" Type="http://schemas.openxmlformats.org/officeDocument/2006/relationships/image" Target="../media/image58.emf"/><Relationship Id="rId2" Type="http://schemas.openxmlformats.org/officeDocument/2006/relationships/tags" Target="../tags/tag168.xml"/><Relationship Id="rId16" Type="http://schemas.openxmlformats.org/officeDocument/2006/relationships/slideLayout" Target="../slideLayouts/slideLayout58.xml"/><Relationship Id="rId20" Type="http://schemas.openxmlformats.org/officeDocument/2006/relationships/image" Target="../media/image163.png"/><Relationship Id="rId29" Type="http://schemas.openxmlformats.org/officeDocument/2006/relationships/image" Target="../media/image172.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image" Target="../media/image167.png"/><Relationship Id="rId32" Type="http://schemas.openxmlformats.org/officeDocument/2006/relationships/customXml" Target="../ink/ink20.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image" Target="../media/image166.png"/><Relationship Id="rId28" Type="http://schemas.openxmlformats.org/officeDocument/2006/relationships/image" Target="../media/image171.png"/><Relationship Id="rId10" Type="http://schemas.openxmlformats.org/officeDocument/2006/relationships/tags" Target="../tags/tag176.xml"/><Relationship Id="rId19" Type="http://schemas.openxmlformats.org/officeDocument/2006/relationships/image" Target="../media/image162.png"/><Relationship Id="rId31" Type="http://schemas.openxmlformats.org/officeDocument/2006/relationships/image" Target="../media/image174.png"/><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image" Target="../media/image165.png"/><Relationship Id="rId27" Type="http://schemas.openxmlformats.org/officeDocument/2006/relationships/image" Target="../media/image170.png"/><Relationship Id="rId30" Type="http://schemas.openxmlformats.org/officeDocument/2006/relationships/image" Target="../media/image173.png"/><Relationship Id="rId35" Type="http://schemas.openxmlformats.org/officeDocument/2006/relationships/image" Target="../media/image59.emf"/><Relationship Id="rId8" Type="http://schemas.openxmlformats.org/officeDocument/2006/relationships/tags" Target="../tags/tag174.xml"/></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84.xml"/><Relationship Id="rId7" Type="http://schemas.openxmlformats.org/officeDocument/2006/relationships/image" Target="../media/image175.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58.xml"/><Relationship Id="rId11" Type="http://schemas.openxmlformats.org/officeDocument/2006/relationships/image" Target="../media/image6.emf"/><Relationship Id="rId5" Type="http://schemas.openxmlformats.org/officeDocument/2006/relationships/tags" Target="../tags/tag186.xml"/><Relationship Id="rId10" Type="http://schemas.openxmlformats.org/officeDocument/2006/relationships/customXml" Target="../ink/ink22.xml"/><Relationship Id="rId4" Type="http://schemas.openxmlformats.org/officeDocument/2006/relationships/tags" Target="../tags/tag185.xml"/><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89.xml"/><Relationship Id="rId7" Type="http://schemas.openxmlformats.org/officeDocument/2006/relationships/image" Target="../media/image175.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slideLayout" Target="../slideLayouts/slideLayout58.xml"/><Relationship Id="rId11" Type="http://schemas.openxmlformats.org/officeDocument/2006/relationships/image" Target="../media/image7.emf"/><Relationship Id="rId5" Type="http://schemas.openxmlformats.org/officeDocument/2006/relationships/tags" Target="../tags/tag191.xml"/><Relationship Id="rId10" Type="http://schemas.openxmlformats.org/officeDocument/2006/relationships/customXml" Target="../ink/ink23.xml"/><Relationship Id="rId4" Type="http://schemas.openxmlformats.org/officeDocument/2006/relationships/tags" Target="../tags/tag190.xml"/><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78.png"/><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image" Target="../media/image167.png"/><Relationship Id="rId17" Type="http://schemas.openxmlformats.org/officeDocument/2006/relationships/image" Target="../media/image15.emf"/><Relationship Id="rId2" Type="http://schemas.openxmlformats.org/officeDocument/2006/relationships/tags" Target="../tags/tag193.xml"/><Relationship Id="rId16" Type="http://schemas.openxmlformats.org/officeDocument/2006/relationships/customXml" Target="../ink/ink24.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image" Target="../media/image177.png"/><Relationship Id="rId5" Type="http://schemas.openxmlformats.org/officeDocument/2006/relationships/tags" Target="../tags/tag196.xml"/><Relationship Id="rId15" Type="http://schemas.openxmlformats.org/officeDocument/2006/relationships/image" Target="../media/image180.png"/><Relationship Id="rId10" Type="http://schemas.openxmlformats.org/officeDocument/2006/relationships/image" Target="../media/image136.png"/><Relationship Id="rId4" Type="http://schemas.openxmlformats.org/officeDocument/2006/relationships/tags" Target="../tags/tag195.xml"/><Relationship Id="rId9" Type="http://schemas.openxmlformats.org/officeDocument/2006/relationships/image" Target="../media/image176.png"/><Relationship Id="rId14" Type="http://schemas.openxmlformats.org/officeDocument/2006/relationships/image" Target="../media/image179.png"/></Relationships>
</file>

<file path=ppt/slides/_rels/slide37.xml.rels><?xml version="1.0" encoding="UTF-8" standalone="yes"?>
<Relationships xmlns="http://schemas.openxmlformats.org/package/2006/relationships"><Relationship Id="rId13" Type="http://schemas.openxmlformats.org/officeDocument/2006/relationships/tags" Target="../tags/tag211.xml"/><Relationship Id="rId18" Type="http://schemas.openxmlformats.org/officeDocument/2006/relationships/slideLayout" Target="../slideLayouts/slideLayout58.xml"/><Relationship Id="rId26" Type="http://schemas.openxmlformats.org/officeDocument/2006/relationships/image" Target="../media/image185.png"/><Relationship Id="rId3" Type="http://schemas.openxmlformats.org/officeDocument/2006/relationships/tags" Target="../tags/tag201.xml"/><Relationship Id="rId21" Type="http://schemas.openxmlformats.org/officeDocument/2006/relationships/image" Target="../media/image78.png"/><Relationship Id="rId34" Type="http://schemas.openxmlformats.org/officeDocument/2006/relationships/customXml" Target="../ink/ink25.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image" Target="../media/image184.png"/><Relationship Id="rId33" Type="http://schemas.openxmlformats.org/officeDocument/2006/relationships/image" Target="../media/image179.png"/><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image" Target="../media/image77.png"/><Relationship Id="rId29" Type="http://schemas.openxmlformats.org/officeDocument/2006/relationships/image" Target="../media/image155.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image" Target="../media/image183.png"/><Relationship Id="rId32" Type="http://schemas.openxmlformats.org/officeDocument/2006/relationships/image" Target="../media/image190.png"/><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tags" Target="../tags/tag208.xml"/><Relationship Id="rId19" Type="http://schemas.openxmlformats.org/officeDocument/2006/relationships/image" Target="../media/image175.png"/><Relationship Id="rId31" Type="http://schemas.openxmlformats.org/officeDocument/2006/relationships/image" Target="../media/image189.pn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8.png"/><Relationship Id="rId35" Type="http://schemas.openxmlformats.org/officeDocument/2006/relationships/image" Target="../media/image27.emf"/><Relationship Id="rId8" Type="http://schemas.openxmlformats.org/officeDocument/2006/relationships/tags" Target="../tags/tag20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62.emf"/><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customXml" Target="../ink/ink26.xml"/><Relationship Id="rId5" Type="http://schemas.openxmlformats.org/officeDocument/2006/relationships/image" Target="../media/image192.png"/><Relationship Id="rId4" Type="http://schemas.openxmlformats.org/officeDocument/2006/relationships/image" Target="../media/image191.png"/></Relationships>
</file>

<file path=ppt/slides/_rels/slide39.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customXml" Target="../ink/ink27.xml"/><Relationship Id="rId3" Type="http://schemas.openxmlformats.org/officeDocument/2006/relationships/tags" Target="../tags/tag220.xml"/><Relationship Id="rId7" Type="http://schemas.openxmlformats.org/officeDocument/2006/relationships/slideLayout" Target="../slideLayouts/slideLayout58.xml"/><Relationship Id="rId12" Type="http://schemas.openxmlformats.org/officeDocument/2006/relationships/image" Target="../media/image196.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image" Target="../media/image195.png"/><Relationship Id="rId5" Type="http://schemas.openxmlformats.org/officeDocument/2006/relationships/tags" Target="../tags/tag222.xml"/><Relationship Id="rId10" Type="http://schemas.openxmlformats.org/officeDocument/2006/relationships/image" Target="../media/image194.png"/><Relationship Id="rId4" Type="http://schemas.openxmlformats.org/officeDocument/2006/relationships/tags" Target="../tags/tag221.xml"/><Relationship Id="rId9" Type="http://schemas.openxmlformats.org/officeDocument/2006/relationships/image" Target="../media/image60.png"/><Relationship Id="rId14" Type="http://schemas.openxmlformats.org/officeDocument/2006/relationships/image" Target="../media/image68.emf"/></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48.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jpeg"/></Relationships>
</file>

<file path=ppt/slides/_rels/slide4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71.emf"/><Relationship Id="rId3" Type="http://schemas.openxmlformats.org/officeDocument/2006/relationships/tags" Target="../tags/tag226.xml"/><Relationship Id="rId7" Type="http://schemas.openxmlformats.org/officeDocument/2006/relationships/image" Target="../media/image191.png"/><Relationship Id="rId12" Type="http://schemas.openxmlformats.org/officeDocument/2006/relationships/customXml" Target="../ink/ink29.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slideLayout" Target="../slideLayouts/slideLayout58.xml"/><Relationship Id="rId11" Type="http://schemas.openxmlformats.org/officeDocument/2006/relationships/image" Target="../media/image70.emf"/><Relationship Id="rId5" Type="http://schemas.openxmlformats.org/officeDocument/2006/relationships/tags" Target="../tags/tag228.xml"/><Relationship Id="rId10" Type="http://schemas.openxmlformats.org/officeDocument/2006/relationships/customXml" Target="../ink/ink28.xml"/><Relationship Id="rId4" Type="http://schemas.openxmlformats.org/officeDocument/2006/relationships/tags" Target="../tags/tag227.xml"/><Relationship Id="rId9" Type="http://schemas.openxmlformats.org/officeDocument/2006/relationships/image" Target="../media/image197.png"/></Relationships>
</file>

<file path=ppt/slides/_rels/slide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58.xml"/><Relationship Id="rId1" Type="http://schemas.openxmlformats.org/officeDocument/2006/relationships/tags" Target="../tags/tag229.xml"/><Relationship Id="rId5" Type="http://schemas.openxmlformats.org/officeDocument/2006/relationships/image" Target="../media/image73.emf"/><Relationship Id="rId4" Type="http://schemas.openxmlformats.org/officeDocument/2006/relationships/customXml" Target="../ink/ink30.xml"/></Relationships>
</file>

<file path=ppt/slides/_rels/slide42.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image" Target="../media/image201.png"/><Relationship Id="rId18" Type="http://schemas.openxmlformats.org/officeDocument/2006/relationships/image" Target="../media/image191.png"/><Relationship Id="rId3" Type="http://schemas.openxmlformats.org/officeDocument/2006/relationships/tags" Target="../tags/tag232.xml"/><Relationship Id="rId21" Type="http://schemas.openxmlformats.org/officeDocument/2006/relationships/image" Target="../media/image82.emf"/><Relationship Id="rId7" Type="http://schemas.openxmlformats.org/officeDocument/2006/relationships/tags" Target="../tags/tag236.xml"/><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tags" Target="../tags/tag231.xml"/><Relationship Id="rId16" Type="http://schemas.openxmlformats.org/officeDocument/2006/relationships/image" Target="../media/image204.png"/><Relationship Id="rId20" Type="http://schemas.openxmlformats.org/officeDocument/2006/relationships/customXml" Target="../ink/ink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image" Target="../media/image199.png"/><Relationship Id="rId5" Type="http://schemas.openxmlformats.org/officeDocument/2006/relationships/tags" Target="../tags/tag234.xml"/><Relationship Id="rId15" Type="http://schemas.openxmlformats.org/officeDocument/2006/relationships/image" Target="../media/image203.png"/><Relationship Id="rId10" Type="http://schemas.openxmlformats.org/officeDocument/2006/relationships/slideLayout" Target="../slideLayouts/slideLayout58.xml"/><Relationship Id="rId19" Type="http://schemas.openxmlformats.org/officeDocument/2006/relationships/image" Target="../media/image206.png"/><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image" Target="../media/image202.png"/></Relationships>
</file>

<file path=ppt/slides/_rels/slide4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32.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58.xml"/><Relationship Id="rId1" Type="http://schemas.openxmlformats.org/officeDocument/2006/relationships/tags" Target="../tags/tag239.xml"/><Relationship Id="rId5" Type="http://schemas.openxmlformats.org/officeDocument/2006/relationships/image" Target="../media/image84.emf"/><Relationship Id="rId4" Type="http://schemas.openxmlformats.org/officeDocument/2006/relationships/customXml" Target="../ink/ink3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86.emf"/><Relationship Id="rId5" Type="http://schemas.openxmlformats.org/officeDocument/2006/relationships/customXml" Target="../ink/ink34.xml"/><Relationship Id="rId4" Type="http://schemas.openxmlformats.org/officeDocument/2006/relationships/image" Target="../media/image207.png"/></Relationships>
</file>

<file path=ppt/slides/_rels/slide46.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image" Target="../media/image210.png"/><Relationship Id="rId18" Type="http://schemas.openxmlformats.org/officeDocument/2006/relationships/customXml" Target="../ink/ink35.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tags" Target="../tags/tag243.xml"/><Relationship Id="rId16" Type="http://schemas.openxmlformats.org/officeDocument/2006/relationships/image" Target="../media/image213.pn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image" Target="../media/image208.png"/><Relationship Id="rId5" Type="http://schemas.openxmlformats.org/officeDocument/2006/relationships/tags" Target="../tags/tag246.xml"/><Relationship Id="rId15" Type="http://schemas.openxmlformats.org/officeDocument/2006/relationships/image" Target="../media/image212.png"/><Relationship Id="rId10" Type="http://schemas.openxmlformats.org/officeDocument/2006/relationships/image" Target="../media/image60.png"/><Relationship Id="rId19" Type="http://schemas.openxmlformats.org/officeDocument/2006/relationships/image" Target="../media/image94.emf"/><Relationship Id="rId4" Type="http://schemas.openxmlformats.org/officeDocument/2006/relationships/tags" Target="../tags/tag245.xml"/><Relationship Id="rId9" Type="http://schemas.openxmlformats.org/officeDocument/2006/relationships/slideLayout" Target="../slideLayouts/slideLayout58.xml"/><Relationship Id="rId14" Type="http://schemas.openxmlformats.org/officeDocument/2006/relationships/image" Target="../media/image211.png"/></Relationships>
</file>

<file path=ppt/slides/_rels/slide47.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tags" Target="../tags/tag252.xml"/><Relationship Id="rId7" Type="http://schemas.openxmlformats.org/officeDocument/2006/relationships/image" Target="../media/image217.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slideLayout" Target="../slideLayouts/slideLayout58.xml"/><Relationship Id="rId9" Type="http://schemas.openxmlformats.org/officeDocument/2006/relationships/image" Target="../media/image98.emf"/></Relationships>
</file>

<file path=ppt/slides/_rels/slide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58.xml"/><Relationship Id="rId1" Type="http://schemas.openxmlformats.org/officeDocument/2006/relationships/tags" Target="../tags/tag253.xml"/><Relationship Id="rId5" Type="http://schemas.openxmlformats.org/officeDocument/2006/relationships/image" Target="../media/image28.emf"/><Relationship Id="rId4" Type="http://schemas.openxmlformats.org/officeDocument/2006/relationships/customXml" Target="../ink/ink37.xml"/></Relationships>
</file>

<file path=ppt/slides/_rels/slide49.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image" Target="../media/image220.png"/><Relationship Id="rId18" Type="http://schemas.openxmlformats.org/officeDocument/2006/relationships/customXml" Target="../ink/ink38.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media/image219.png"/><Relationship Id="rId17" Type="http://schemas.openxmlformats.org/officeDocument/2006/relationships/image" Target="../media/image223.png"/><Relationship Id="rId2" Type="http://schemas.openxmlformats.org/officeDocument/2006/relationships/tags" Target="../tags/tag255.xml"/><Relationship Id="rId16" Type="http://schemas.openxmlformats.org/officeDocument/2006/relationships/image" Target="../media/image222.png"/><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218.png"/><Relationship Id="rId5" Type="http://schemas.openxmlformats.org/officeDocument/2006/relationships/tags" Target="../tags/tag258.xml"/><Relationship Id="rId15" Type="http://schemas.openxmlformats.org/officeDocument/2006/relationships/image" Target="../media/image221.png"/><Relationship Id="rId10" Type="http://schemas.openxmlformats.org/officeDocument/2006/relationships/image" Target="../media/image177.png"/><Relationship Id="rId19" Type="http://schemas.openxmlformats.org/officeDocument/2006/relationships/image" Target="../media/image36.emf"/><Relationship Id="rId4" Type="http://schemas.openxmlformats.org/officeDocument/2006/relationships/tags" Target="../tags/tag257.xml"/><Relationship Id="rId9" Type="http://schemas.openxmlformats.org/officeDocument/2006/relationships/slideLayout" Target="../slideLayouts/slideLayout58.xml"/><Relationship Id="rId14" Type="http://schemas.openxmlformats.org/officeDocument/2006/relationships/image" Target="../media/image165.pn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jpg"/><Relationship Id="rId1" Type="http://schemas.openxmlformats.org/officeDocument/2006/relationships/slideLayout" Target="../slideLayouts/slideLayout58.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tags" Target="../tags/tag264.xml"/><Relationship Id="rId7" Type="http://schemas.openxmlformats.org/officeDocument/2006/relationships/image" Target="../media/image220.png"/><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219.png"/><Relationship Id="rId5" Type="http://schemas.openxmlformats.org/officeDocument/2006/relationships/slideLayout" Target="../slideLayouts/slideLayout58.xml"/><Relationship Id="rId10" Type="http://schemas.openxmlformats.org/officeDocument/2006/relationships/image" Target="../media/image38.emf"/><Relationship Id="rId4" Type="http://schemas.openxmlformats.org/officeDocument/2006/relationships/tags" Target="../tags/tag265.xml"/><Relationship Id="rId9" Type="http://schemas.openxmlformats.org/officeDocument/2006/relationships/customXml" Target="../ink/ink39.xml"/></Relationships>
</file>

<file path=ppt/slides/_rels/slide5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tags" Target="../tags/tag268.xml"/><Relationship Id="rId7" Type="http://schemas.openxmlformats.org/officeDocument/2006/relationships/image" Target="../media/image219.png"/><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225.png"/><Relationship Id="rId11" Type="http://schemas.openxmlformats.org/officeDocument/2006/relationships/image" Target="../media/image42.emf"/><Relationship Id="rId5" Type="http://schemas.openxmlformats.org/officeDocument/2006/relationships/notesSlide" Target="../notesSlides/notesSlide2.xml"/><Relationship Id="rId10" Type="http://schemas.openxmlformats.org/officeDocument/2006/relationships/customXml" Target="../ink/ink40.xml"/><Relationship Id="rId4" Type="http://schemas.openxmlformats.org/officeDocument/2006/relationships/slideLayout" Target="../slideLayouts/slideLayout52.xml"/><Relationship Id="rId9" Type="http://schemas.openxmlformats.org/officeDocument/2006/relationships/image" Target="../media/image227.png"/></Relationships>
</file>

<file path=ppt/slides/_rels/slide5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8" Type="http://schemas.openxmlformats.org/officeDocument/2006/relationships/hyperlink" Target="https://keras.io/api/datasets/imdb" TargetMode="External"/><Relationship Id="rId13" Type="http://schemas.openxmlformats.org/officeDocument/2006/relationships/hyperlink" Target="https://keras.io/api/datasets/reuters/#get_word_index-function" TargetMode="External"/><Relationship Id="rId3" Type="http://schemas.openxmlformats.org/officeDocument/2006/relationships/hyperlink" Target="https://keras.io/api/datasets/mnist/#load_data-function" TargetMode="External"/><Relationship Id="rId7" Type="http://schemas.openxmlformats.org/officeDocument/2006/relationships/hyperlink" Target="https://keras.io/api/datasets/cifar100/#load_data-function" TargetMode="External"/><Relationship Id="rId12" Type="http://schemas.openxmlformats.org/officeDocument/2006/relationships/hyperlink" Target="https://keras.io/api/datasets/reuters/#load_data-function" TargetMode="External"/><Relationship Id="rId17" Type="http://schemas.openxmlformats.org/officeDocument/2006/relationships/hyperlink" Target="https://keras.io/api/datasets/boston_housing/#load_data-function" TargetMode="External"/><Relationship Id="rId2" Type="http://schemas.openxmlformats.org/officeDocument/2006/relationships/hyperlink" Target="https://keras.io/api/datasets/mnist" TargetMode="External"/><Relationship Id="rId16" Type="http://schemas.openxmlformats.org/officeDocument/2006/relationships/hyperlink" Target="https://keras.io/api/datasets/boston_housing" TargetMode="External"/><Relationship Id="rId1" Type="http://schemas.openxmlformats.org/officeDocument/2006/relationships/slideLayout" Target="../slideLayouts/slideLayout48.xml"/><Relationship Id="rId6" Type="http://schemas.openxmlformats.org/officeDocument/2006/relationships/hyperlink" Target="https://keras.io/api/datasets/cifar100" TargetMode="External"/><Relationship Id="rId11" Type="http://schemas.openxmlformats.org/officeDocument/2006/relationships/hyperlink" Target="https://keras.io/api/datasets/reuters" TargetMode="External"/><Relationship Id="rId5" Type="http://schemas.openxmlformats.org/officeDocument/2006/relationships/hyperlink" Target="https://keras.io/api/datasets/cifar10/#load_data-function" TargetMode="External"/><Relationship Id="rId15" Type="http://schemas.openxmlformats.org/officeDocument/2006/relationships/hyperlink" Target="https://keras.io/api/datasets/fashion_mnist/#load_data-function" TargetMode="External"/><Relationship Id="rId10" Type="http://schemas.openxmlformats.org/officeDocument/2006/relationships/hyperlink" Target="https://keras.io/api/datasets/imdb/#get_word_index-function" TargetMode="External"/><Relationship Id="rId4" Type="http://schemas.openxmlformats.org/officeDocument/2006/relationships/hyperlink" Target="https://keras.io/api/datasets/cifar10" TargetMode="External"/><Relationship Id="rId9" Type="http://schemas.openxmlformats.org/officeDocument/2006/relationships/hyperlink" Target="https://keras.io/api/datasets/imdb/#load_data-function" TargetMode="External"/><Relationship Id="rId14" Type="http://schemas.openxmlformats.org/officeDocument/2006/relationships/hyperlink" Target="https://keras.io/api/datasets/fashion_mnis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1.xm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0.jpg"/><Relationship Id="rId11" Type="http://schemas.openxmlformats.org/officeDocument/2006/relationships/image" Target="../media/image35.emf"/><Relationship Id="rId5" Type="http://schemas.openxmlformats.org/officeDocument/2006/relationships/notesSlide" Target="../notesSlides/notesSlide1.xml"/><Relationship Id="rId10" Type="http://schemas.openxmlformats.org/officeDocument/2006/relationships/customXml" Target="../ink/ink1.xml"/><Relationship Id="rId4" Type="http://schemas.openxmlformats.org/officeDocument/2006/relationships/slideLayout" Target="../slideLayouts/slideLayout58.xml"/><Relationship Id="rId9"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hyperlink" Target="https://keras.io/api/applications/resnet/#resnet50v2-function" TargetMode="External"/><Relationship Id="rId13" Type="http://schemas.openxmlformats.org/officeDocument/2006/relationships/hyperlink" Target="https://keras.io/api/applications/mobilenet" TargetMode="External"/><Relationship Id="rId3" Type="http://schemas.openxmlformats.org/officeDocument/2006/relationships/hyperlink" Target="https://keras.io/api/applications/vgg/#vgg16-function" TargetMode="External"/><Relationship Id="rId7" Type="http://schemas.openxmlformats.org/officeDocument/2006/relationships/hyperlink" Target="https://keras.io/api/applications/resnet/#resnet152-function" TargetMode="External"/><Relationship Id="rId12" Type="http://schemas.openxmlformats.org/officeDocument/2006/relationships/hyperlink" Target="https://keras.io/api/applications/inceptionresnetv2" TargetMode="External"/><Relationship Id="rId2" Type="http://schemas.openxmlformats.org/officeDocument/2006/relationships/hyperlink" Target="https://keras.io/api/applications/xception" TargetMode="External"/><Relationship Id="rId1" Type="http://schemas.openxmlformats.org/officeDocument/2006/relationships/slideLayout" Target="../slideLayouts/slideLayout48.xml"/><Relationship Id="rId6" Type="http://schemas.openxmlformats.org/officeDocument/2006/relationships/hyperlink" Target="https://keras.io/api/applications/resnet/#resnet101-function" TargetMode="External"/><Relationship Id="rId11" Type="http://schemas.openxmlformats.org/officeDocument/2006/relationships/hyperlink" Target="https://keras.io/api/applications/inceptionv3" TargetMode="External"/><Relationship Id="rId5" Type="http://schemas.openxmlformats.org/officeDocument/2006/relationships/hyperlink" Target="https://keras.io/api/applications/resnet/#resnet50-function" TargetMode="External"/><Relationship Id="rId15" Type="http://schemas.openxmlformats.org/officeDocument/2006/relationships/hyperlink" Target="https://keras.io/api/applications/densenet/#densenet121-function" TargetMode="External"/><Relationship Id="rId10" Type="http://schemas.openxmlformats.org/officeDocument/2006/relationships/hyperlink" Target="https://keras.io/api/applications/resnet/#resnet152v2-function" TargetMode="External"/><Relationship Id="rId4" Type="http://schemas.openxmlformats.org/officeDocument/2006/relationships/hyperlink" Target="https://keras.io/api/applications/vgg/#vgg19-function" TargetMode="External"/><Relationship Id="rId9" Type="http://schemas.openxmlformats.org/officeDocument/2006/relationships/hyperlink" Target="https://keras.io/api/applications/resnet/#resnet101v2-function" TargetMode="External"/><Relationship Id="rId14" Type="http://schemas.openxmlformats.org/officeDocument/2006/relationships/hyperlink" Target="https://keras.io/api/applications/mobilenet/#mobilenetv2-func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8" Type="http://schemas.openxmlformats.org/officeDocument/2006/relationships/hyperlink" Target="https://keras.io/api/applications/efficientnet/#efficientnetb2-function" TargetMode="External"/><Relationship Id="rId13" Type="http://schemas.openxmlformats.org/officeDocument/2006/relationships/hyperlink" Target="https://keras.io/api/applications/efficientnet/#efficientnetb7-function" TargetMode="External"/><Relationship Id="rId3" Type="http://schemas.openxmlformats.org/officeDocument/2006/relationships/hyperlink" Target="https://keras.io/api/applications/densenet/#densenet201-function" TargetMode="External"/><Relationship Id="rId7" Type="http://schemas.openxmlformats.org/officeDocument/2006/relationships/hyperlink" Target="https://keras.io/api/applications/efficientnet/#efficientnetb1-function" TargetMode="External"/><Relationship Id="rId12" Type="http://schemas.openxmlformats.org/officeDocument/2006/relationships/hyperlink" Target="https://keras.io/api/applications/efficientnet/#efficientnetb6-function" TargetMode="External"/><Relationship Id="rId2" Type="http://schemas.openxmlformats.org/officeDocument/2006/relationships/hyperlink" Target="https://keras.io/api/applications/densenet/#densenet169-function" TargetMode="External"/><Relationship Id="rId1" Type="http://schemas.openxmlformats.org/officeDocument/2006/relationships/slideLayout" Target="../slideLayouts/slideLayout48.xml"/><Relationship Id="rId6" Type="http://schemas.openxmlformats.org/officeDocument/2006/relationships/hyperlink" Target="https://keras.io/api/applications/efficientnet/#efficientnetb0-function" TargetMode="External"/><Relationship Id="rId11" Type="http://schemas.openxmlformats.org/officeDocument/2006/relationships/hyperlink" Target="https://keras.io/api/applications/efficientnet/#efficientnetb5-function" TargetMode="External"/><Relationship Id="rId5" Type="http://schemas.openxmlformats.org/officeDocument/2006/relationships/hyperlink" Target="https://keras.io/api/applications/nasnet/#nasnetlarge-function" TargetMode="External"/><Relationship Id="rId10" Type="http://schemas.openxmlformats.org/officeDocument/2006/relationships/hyperlink" Target="https://keras.io/api/applications/efficientnet/#efficientnetb4-function" TargetMode="External"/><Relationship Id="rId4" Type="http://schemas.openxmlformats.org/officeDocument/2006/relationships/hyperlink" Target="https://keras.io/api/applications/nasnet/#nasnetmobile-function" TargetMode="External"/><Relationship Id="rId9" Type="http://schemas.openxmlformats.org/officeDocument/2006/relationships/hyperlink" Target="https://keras.io/api/applications/efficientnet/#efficientnetb3-functio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58.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 Id="rId9" Type="http://schemas.openxmlformats.org/officeDocument/2006/relationships/image" Target="../media/image41.emf"/></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microsoft.com/office/2007/relationships/hdphoto" Target="../media/hdphoto4.wdp"/><Relationship Id="rId7"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58.xml"/><Relationship Id="rId6" Type="http://schemas.openxmlformats.org/officeDocument/2006/relationships/image" Target="../media/image34.png"/><Relationship Id="rId5" Type="http://schemas.microsoft.com/office/2007/relationships/hdphoto" Target="../media/hdphoto5.wdp"/><Relationship Id="rId4" Type="http://schemas.openxmlformats.org/officeDocument/2006/relationships/image" Target="../media/image37.png"/><Relationship Id="rId9"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962400" y="2031690"/>
            <a:ext cx="5004333" cy="421438"/>
          </a:xfrm>
        </p:spPr>
        <p:txBody>
          <a:bodyPr>
            <a:normAutofit/>
          </a:bodyPr>
          <a:lstStyle/>
          <a:p>
            <a:pPr algn="l"/>
            <a:r>
              <a:rPr lang="es-ES" sz="2400" b="1" dirty="0"/>
              <a:t>SIS420 – INTELIGENCIA ARTIFICIAL I</a:t>
            </a:r>
            <a:endParaRPr lang="es-BO" sz="2400" b="1" dirty="0"/>
          </a:p>
        </p:txBody>
      </p:sp>
      <p:sp>
        <p:nvSpPr>
          <p:cNvPr id="3" name="2 Subtítulo"/>
          <p:cNvSpPr>
            <a:spLocks noGrp="1"/>
          </p:cNvSpPr>
          <p:nvPr>
            <p:ph type="subTitle" idx="1"/>
          </p:nvPr>
        </p:nvSpPr>
        <p:spPr>
          <a:xfrm>
            <a:off x="3886200" y="3257550"/>
            <a:ext cx="5121382" cy="1828800"/>
          </a:xfrm>
        </p:spPr>
        <p:txBody>
          <a:bodyPr vert="horz" lIns="68580" tIns="34290" rIns="68580" bIns="34290" rtlCol="0">
            <a:normAutofit/>
          </a:bodyPr>
          <a:lstStyle/>
          <a:p>
            <a:pPr algn="r"/>
            <a:r>
              <a:rPr lang="es-ES" sz="2000" b="1" dirty="0"/>
              <a:t>“</a:t>
            </a:r>
            <a:r>
              <a:rPr lang="es-419" sz="2000" b="1" dirty="0"/>
              <a:t>REDES NEURONALES</a:t>
            </a:r>
            <a:r>
              <a:rPr lang="es-ES" sz="2000" b="1" dirty="0"/>
              <a:t>”</a:t>
            </a:r>
            <a:endParaRPr lang="es-419" sz="2000" b="1" dirty="0"/>
          </a:p>
          <a:p>
            <a:pPr algn="r"/>
            <a:r>
              <a:rPr lang="es-ES" sz="1400" b="1" i="1" dirty="0"/>
              <a:t>Ing. Carlos Walter Pacheco Lora </a:t>
            </a:r>
            <a:r>
              <a:rPr lang="es-ES" sz="1400" b="1" i="1" dirty="0" err="1"/>
              <a:t>Ph.D</a:t>
            </a:r>
            <a:r>
              <a:rPr lang="es-ES" sz="1400" b="1" i="1" dirty="0"/>
              <a:t>.</a:t>
            </a:r>
            <a:endParaRPr lang="es-BO" sz="1400" b="1" i="1" dirty="0"/>
          </a:p>
        </p:txBody>
      </p:sp>
      <p:sp>
        <p:nvSpPr>
          <p:cNvPr id="4" name="CuadroTexto 3"/>
          <p:cNvSpPr txBox="1"/>
          <p:nvPr/>
        </p:nvSpPr>
        <p:spPr>
          <a:xfrm>
            <a:off x="2362200" y="48506"/>
            <a:ext cx="6638909" cy="830997"/>
          </a:xfrm>
          <a:prstGeom prst="rect">
            <a:avLst/>
          </a:prstGeom>
          <a:noFill/>
        </p:spPr>
        <p:txBody>
          <a:bodyPr wrap="square" rtlCol="0">
            <a:spAutoFit/>
          </a:bodyPr>
          <a:lstStyle/>
          <a:p>
            <a:pPr algn="r"/>
            <a:r>
              <a:rPr lang="es-BO" sz="2400" b="1" dirty="0"/>
              <a:t>UNIVERSIDAD MAYOR REAL Y PONTIFICIA DE </a:t>
            </a:r>
            <a:br>
              <a:rPr lang="es-BO" sz="2400" b="1" dirty="0"/>
            </a:br>
            <a:r>
              <a:rPr lang="es-BO" sz="2400" b="1" dirty="0"/>
              <a:t>SAN FRANCISCO XAVIER DE CHUQUISACA</a:t>
            </a:r>
          </a:p>
        </p:txBody>
      </p:sp>
      <p:sp>
        <p:nvSpPr>
          <p:cNvPr id="5" name="CuadroTexto 4"/>
          <p:cNvSpPr txBox="1"/>
          <p:nvPr/>
        </p:nvSpPr>
        <p:spPr>
          <a:xfrm>
            <a:off x="5926036" y="887327"/>
            <a:ext cx="3075073" cy="369332"/>
          </a:xfrm>
          <a:prstGeom prst="rect">
            <a:avLst/>
          </a:prstGeom>
          <a:noFill/>
        </p:spPr>
        <p:txBody>
          <a:bodyPr wrap="none" rtlCol="0">
            <a:spAutoFit/>
          </a:bodyPr>
          <a:lstStyle/>
          <a:p>
            <a:pPr algn="r"/>
            <a:r>
              <a:rPr lang="es-BO" b="1" dirty="0"/>
              <a:t>FACULTAD DE TECNOLOGÍA</a:t>
            </a:r>
          </a:p>
        </p:txBody>
      </p:sp>
      <p:sp>
        <p:nvSpPr>
          <p:cNvPr id="6" name="CuadroTexto 5"/>
          <p:cNvSpPr txBox="1"/>
          <p:nvPr/>
        </p:nvSpPr>
        <p:spPr>
          <a:xfrm>
            <a:off x="5016164" y="1360760"/>
            <a:ext cx="3950569" cy="323165"/>
          </a:xfrm>
          <a:prstGeom prst="rect">
            <a:avLst/>
          </a:prstGeom>
          <a:noFill/>
        </p:spPr>
        <p:txBody>
          <a:bodyPr wrap="none" rtlCol="0">
            <a:spAutoFit/>
          </a:bodyPr>
          <a:lstStyle/>
          <a:p>
            <a:pPr algn="r"/>
            <a:r>
              <a:rPr lang="es-BO" sz="1500" b="1" dirty="0"/>
              <a:t>INGENIERÍA EN CIENCIAS DE LA COMPUTACIÓN</a:t>
            </a:r>
          </a:p>
        </p:txBody>
      </p:sp>
      <p:sp>
        <p:nvSpPr>
          <p:cNvPr id="7" name="CuadroTexto 6"/>
          <p:cNvSpPr txBox="1"/>
          <p:nvPr/>
        </p:nvSpPr>
        <p:spPr>
          <a:xfrm>
            <a:off x="6965117" y="4794912"/>
            <a:ext cx="2187146" cy="300082"/>
          </a:xfrm>
          <a:prstGeom prst="rect">
            <a:avLst/>
          </a:prstGeom>
          <a:noFill/>
        </p:spPr>
        <p:txBody>
          <a:bodyPr wrap="square" rtlCol="0">
            <a:spAutoFit/>
          </a:bodyPr>
          <a:lstStyle/>
          <a:p>
            <a:pPr algn="ctr"/>
            <a:r>
              <a:rPr lang="es-BO" sz="1350" b="1" i="1" dirty="0">
                <a:solidFill>
                  <a:schemeClr val="bg1"/>
                </a:solidFill>
              </a:rPr>
              <a:t>SUCRE – BOLIVIA</a:t>
            </a:r>
            <a:r>
              <a:rPr lang="es-BO" sz="1350" b="1" i="1">
                <a:solidFill>
                  <a:schemeClr val="bg1"/>
                </a:solidFill>
              </a:rPr>
              <a:t>, 2021</a:t>
            </a:r>
            <a:endParaRPr lang="es-BO" sz="1350" b="1" i="1" dirty="0">
              <a:solidFill>
                <a:schemeClr val="bg1"/>
              </a:solidFill>
            </a:endParaRPr>
          </a:p>
        </p:txBody>
      </p:sp>
      <p:pic>
        <p:nvPicPr>
          <p:cNvPr id="8" name="Imagen 7"/>
          <p:cNvPicPr>
            <a:picLocks noChangeAspect="1"/>
          </p:cNvPicPr>
          <p:nvPr/>
        </p:nvPicPr>
        <p:blipFill>
          <a:blip r:embed="rId2"/>
          <a:stretch>
            <a:fillRect/>
          </a:stretch>
        </p:blipFill>
        <p:spPr>
          <a:xfrm>
            <a:off x="582965" y="894138"/>
            <a:ext cx="3200677" cy="3657917"/>
          </a:xfrm>
          <a:prstGeom prst="rect">
            <a:avLst/>
          </a:prstGeom>
        </p:spPr>
      </p:pic>
    </p:spTree>
    <p:extLst>
      <p:ext uri="{BB962C8B-B14F-4D97-AF65-F5344CB8AC3E}">
        <p14:creationId xmlns:p14="http://schemas.microsoft.com/office/powerpoint/2010/main" val="8826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14157" y="2449830"/>
            <a:ext cx="2152512" cy="369332"/>
          </a:xfrm>
          <a:prstGeom prst="rect">
            <a:avLst/>
          </a:prstGeom>
          <a:noFill/>
        </p:spPr>
        <p:txBody>
          <a:bodyPr wrap="none" rtlCol="0">
            <a:spAutoFit/>
          </a:bodyPr>
          <a:lstStyle/>
          <a:p>
            <a:pPr algn="l">
              <a:spcBef>
                <a:spcPct val="0"/>
              </a:spcBef>
            </a:pPr>
            <a:r>
              <a:rPr lang="en-US" dirty="0" err="1">
                <a:latin typeface="+mj-lt"/>
              </a:rPr>
              <a:t>Viendo</a:t>
            </a:r>
            <a:r>
              <a:rPr lang="en-US" dirty="0">
                <a:latin typeface="+mj-lt"/>
              </a:rPr>
              <a:t> con </a:t>
            </a:r>
            <a:r>
              <a:rPr lang="en-US" dirty="0" err="1">
                <a:latin typeface="+mj-lt"/>
              </a:rPr>
              <a:t>tu</a:t>
            </a:r>
            <a:r>
              <a:rPr lang="en-US" dirty="0">
                <a:latin typeface="+mj-lt"/>
              </a:rPr>
              <a:t> </a:t>
            </a:r>
            <a:r>
              <a:rPr lang="en-US" dirty="0" err="1">
                <a:latin typeface="+mj-lt"/>
              </a:rPr>
              <a:t>lengua</a:t>
            </a:r>
            <a:endParaRPr lang="en-US" dirty="0">
              <a:latin typeface="+mj-lt"/>
            </a:endParaRPr>
          </a:p>
        </p:txBody>
      </p:sp>
      <p:grpSp>
        <p:nvGrpSpPr>
          <p:cNvPr id="20" name="Group 19"/>
          <p:cNvGrpSpPr/>
          <p:nvPr/>
        </p:nvGrpSpPr>
        <p:grpSpPr>
          <a:xfrm>
            <a:off x="863926" y="742950"/>
            <a:ext cx="3708074" cy="1691059"/>
            <a:chOff x="482988" y="888916"/>
            <a:chExt cx="3708074" cy="1691059"/>
          </a:xfrm>
        </p:grpSpPr>
        <p:pic>
          <p:nvPicPr>
            <p:cNvPr id="5" name="Picture 3"/>
            <p:cNvPicPr>
              <a:picLocks noChangeAspect="1" noChangeArrowheads="1"/>
            </p:cNvPicPr>
            <p:nvPr/>
          </p:nvPicPr>
          <p:blipFill rotWithShape="1">
            <a:blip r:embed="rId2" cstate="print"/>
            <a:srcRect b="2914"/>
            <a:stretch/>
          </p:blipFill>
          <p:spPr bwMode="auto">
            <a:xfrm>
              <a:off x="482988" y="903721"/>
              <a:ext cx="1233917" cy="1668029"/>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l="8283" r="2048"/>
            <a:stretch>
              <a:fillRect/>
            </a:stretch>
          </p:blipFill>
          <p:spPr bwMode="auto">
            <a:xfrm>
              <a:off x="1796822" y="888916"/>
              <a:ext cx="2394240" cy="1691059"/>
            </a:xfrm>
            <a:prstGeom prst="rect">
              <a:avLst/>
            </a:prstGeom>
            <a:noFill/>
            <a:ln w="9525">
              <a:noFill/>
              <a:miter lim="800000"/>
              <a:headEnd/>
              <a:tailEnd/>
            </a:ln>
          </p:spPr>
        </p:pic>
      </p:grpSp>
      <p:sp>
        <p:nvSpPr>
          <p:cNvPr id="8" name="TextBox 7"/>
          <p:cNvSpPr txBox="1"/>
          <p:nvPr/>
        </p:nvSpPr>
        <p:spPr>
          <a:xfrm>
            <a:off x="5147170" y="2416432"/>
            <a:ext cx="3132904" cy="369332"/>
          </a:xfrm>
          <a:prstGeom prst="rect">
            <a:avLst/>
          </a:prstGeom>
          <a:noFill/>
        </p:spPr>
        <p:txBody>
          <a:bodyPr wrap="square" rtlCol="0">
            <a:spAutoFit/>
          </a:bodyPr>
          <a:lstStyle/>
          <a:p>
            <a:pPr algn="l">
              <a:spcBef>
                <a:spcPct val="0"/>
              </a:spcBef>
            </a:pPr>
            <a:r>
              <a:rPr lang="en-US" dirty="0" err="1">
                <a:latin typeface="+mj-lt"/>
              </a:rPr>
              <a:t>Ecolocalización</a:t>
            </a:r>
            <a:r>
              <a:rPr lang="en-US" dirty="0">
                <a:latin typeface="+mj-lt"/>
              </a:rPr>
              <a:t> Humana (sonar)</a:t>
            </a:r>
          </a:p>
        </p:txBody>
      </p:sp>
      <p:pic>
        <p:nvPicPr>
          <p:cNvPr id="9" name="Picture 5"/>
          <p:cNvPicPr>
            <a:picLocks noChangeAspect="1" noChangeArrowheads="1"/>
          </p:cNvPicPr>
          <p:nvPr/>
        </p:nvPicPr>
        <p:blipFill rotWithShape="1">
          <a:blip r:embed="rId4" cstate="print"/>
          <a:srcRect t="7222" b="10814"/>
          <a:stretch/>
        </p:blipFill>
        <p:spPr bwMode="auto">
          <a:xfrm>
            <a:off x="5111728" y="742950"/>
            <a:ext cx="3041672" cy="1682834"/>
          </a:xfrm>
          <a:prstGeom prst="rect">
            <a:avLst/>
          </a:prstGeom>
          <a:noFill/>
          <a:ln w="9525">
            <a:noFill/>
            <a:miter lim="800000"/>
            <a:headEnd/>
            <a:tailEnd/>
          </a:ln>
        </p:spPr>
      </p:pic>
      <p:sp>
        <p:nvSpPr>
          <p:cNvPr id="10" name="Arc 9"/>
          <p:cNvSpPr/>
          <p:nvPr/>
        </p:nvSpPr>
        <p:spPr bwMode="auto">
          <a:xfrm rot="12896089">
            <a:off x="6761561" y="1408266"/>
            <a:ext cx="328744" cy="659565"/>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latin typeface="+mj-lt"/>
            </a:endParaRPr>
          </a:p>
        </p:txBody>
      </p:sp>
      <p:sp>
        <p:nvSpPr>
          <p:cNvPr id="11" name="Arc 10"/>
          <p:cNvSpPr/>
          <p:nvPr/>
        </p:nvSpPr>
        <p:spPr bwMode="auto">
          <a:xfrm rot="12896089">
            <a:off x="6485630" y="1478854"/>
            <a:ext cx="328744" cy="659565"/>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latin typeface="+mj-lt"/>
            </a:endParaRPr>
          </a:p>
        </p:txBody>
      </p:sp>
      <p:sp>
        <p:nvSpPr>
          <p:cNvPr id="12" name="Arc 11"/>
          <p:cNvSpPr/>
          <p:nvPr/>
        </p:nvSpPr>
        <p:spPr bwMode="auto">
          <a:xfrm rot="12896089">
            <a:off x="6642846" y="1453184"/>
            <a:ext cx="328744" cy="659565"/>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latin typeface="+mj-lt"/>
            </a:endParaRPr>
          </a:p>
        </p:txBody>
      </p:sp>
      <p:grpSp>
        <p:nvGrpSpPr>
          <p:cNvPr id="13" name="Group 23"/>
          <p:cNvGrpSpPr/>
          <p:nvPr/>
        </p:nvGrpSpPr>
        <p:grpSpPr>
          <a:xfrm>
            <a:off x="914400" y="2800351"/>
            <a:ext cx="3418070" cy="1683140"/>
            <a:chOff x="1153955" y="1931204"/>
            <a:chExt cx="5069460" cy="2496325"/>
          </a:xfrm>
        </p:grpSpPr>
        <p:pic>
          <p:nvPicPr>
            <p:cNvPr id="14" name="Picture 2" descr="C:\Users\ang\Desktop\d704fa5c809ebf8d6f97ef57f6f04ae3f6aec692.pdf - Adobe Acrobat Pro.jpg"/>
            <p:cNvPicPr>
              <a:picLocks noChangeAspect="1" noChangeArrowheads="1"/>
            </p:cNvPicPr>
            <p:nvPr/>
          </p:nvPicPr>
          <p:blipFill>
            <a:blip r:embed="rId5" cstate="print"/>
            <a:srcRect r="46584"/>
            <a:stretch>
              <a:fillRect/>
            </a:stretch>
          </p:blipFill>
          <p:spPr bwMode="auto">
            <a:xfrm>
              <a:off x="1153955" y="1931205"/>
              <a:ext cx="2649945" cy="2491095"/>
            </a:xfrm>
            <a:prstGeom prst="rect">
              <a:avLst/>
            </a:prstGeom>
            <a:noFill/>
          </p:spPr>
        </p:pic>
        <p:pic>
          <p:nvPicPr>
            <p:cNvPr id="15" name="Picture 3" descr="C:\Users\ang\Desktop\photo2.jpg"/>
            <p:cNvPicPr>
              <a:picLocks noChangeAspect="1" noChangeArrowheads="1"/>
            </p:cNvPicPr>
            <p:nvPr/>
          </p:nvPicPr>
          <p:blipFill>
            <a:blip r:embed="rId6" cstate="print"/>
            <a:srcRect l="17308" r="14615"/>
            <a:stretch>
              <a:fillRect/>
            </a:stretch>
          </p:blipFill>
          <p:spPr bwMode="auto">
            <a:xfrm>
              <a:off x="3957520" y="1931204"/>
              <a:ext cx="2265895" cy="2496325"/>
            </a:xfrm>
            <a:prstGeom prst="rect">
              <a:avLst/>
            </a:prstGeom>
            <a:noFill/>
          </p:spPr>
        </p:pic>
      </p:grpSp>
      <p:pic>
        <p:nvPicPr>
          <p:cNvPr id="16" name="Picture 5" descr="C:\Users\ang\Desktop\frog.jpg"/>
          <p:cNvPicPr>
            <a:picLocks noChangeAspect="1" noChangeArrowheads="1"/>
          </p:cNvPicPr>
          <p:nvPr/>
        </p:nvPicPr>
        <p:blipFill>
          <a:blip r:embed="rId7" cstate="print"/>
          <a:srcRect/>
          <a:stretch>
            <a:fillRect/>
          </a:stretch>
        </p:blipFill>
        <p:spPr bwMode="auto">
          <a:xfrm>
            <a:off x="5084731" y="2800350"/>
            <a:ext cx="3034924" cy="1679615"/>
          </a:xfrm>
          <a:prstGeom prst="rect">
            <a:avLst/>
          </a:prstGeom>
          <a:noFill/>
        </p:spPr>
      </p:pic>
      <p:sp>
        <p:nvSpPr>
          <p:cNvPr id="17" name="TextBox 16"/>
          <p:cNvSpPr txBox="1"/>
          <p:nvPr/>
        </p:nvSpPr>
        <p:spPr>
          <a:xfrm>
            <a:off x="914401" y="4479965"/>
            <a:ext cx="3809999" cy="369332"/>
          </a:xfrm>
          <a:prstGeom prst="rect">
            <a:avLst/>
          </a:prstGeom>
          <a:noFill/>
        </p:spPr>
        <p:txBody>
          <a:bodyPr wrap="square" rtlCol="0">
            <a:spAutoFit/>
          </a:bodyPr>
          <a:lstStyle/>
          <a:p>
            <a:pPr algn="l">
              <a:spcBef>
                <a:spcPct val="0"/>
              </a:spcBef>
            </a:pPr>
            <a:r>
              <a:rPr lang="en-US" dirty="0" err="1">
                <a:latin typeface="+mj-lt"/>
              </a:rPr>
              <a:t>Cinturón</a:t>
            </a:r>
            <a:r>
              <a:rPr lang="en-US" dirty="0">
                <a:latin typeface="+mj-lt"/>
              </a:rPr>
              <a:t> </a:t>
            </a:r>
            <a:r>
              <a:rPr lang="en-US" dirty="0" err="1">
                <a:latin typeface="+mj-lt"/>
              </a:rPr>
              <a:t>háptico</a:t>
            </a:r>
            <a:r>
              <a:rPr lang="en-US" dirty="0">
                <a:latin typeface="+mj-lt"/>
              </a:rPr>
              <a:t>: </a:t>
            </a:r>
            <a:r>
              <a:rPr lang="en-US" dirty="0" err="1">
                <a:latin typeface="+mj-lt"/>
              </a:rPr>
              <a:t>sentido</a:t>
            </a:r>
            <a:r>
              <a:rPr lang="en-US" dirty="0">
                <a:latin typeface="+mj-lt"/>
              </a:rPr>
              <a:t> de </a:t>
            </a:r>
            <a:r>
              <a:rPr lang="en-US" dirty="0" err="1">
                <a:latin typeface="+mj-lt"/>
              </a:rPr>
              <a:t>dirección</a:t>
            </a:r>
            <a:endParaRPr lang="en-US" dirty="0">
              <a:latin typeface="+mj-lt"/>
            </a:endParaRPr>
          </a:p>
        </p:txBody>
      </p:sp>
      <p:sp>
        <p:nvSpPr>
          <p:cNvPr id="18" name="TextBox 17"/>
          <p:cNvSpPr txBox="1"/>
          <p:nvPr/>
        </p:nvSpPr>
        <p:spPr>
          <a:xfrm>
            <a:off x="5581978" y="4479965"/>
            <a:ext cx="2301399" cy="369332"/>
          </a:xfrm>
          <a:prstGeom prst="rect">
            <a:avLst/>
          </a:prstGeom>
          <a:noFill/>
        </p:spPr>
        <p:txBody>
          <a:bodyPr wrap="none" rtlCol="0">
            <a:spAutoFit/>
          </a:bodyPr>
          <a:lstStyle/>
          <a:p>
            <a:pPr algn="l">
              <a:spcBef>
                <a:spcPct val="0"/>
              </a:spcBef>
            </a:pPr>
            <a:r>
              <a:rPr lang="en-US" dirty="0" err="1">
                <a:latin typeface="+mj-lt"/>
              </a:rPr>
              <a:t>Implantando</a:t>
            </a:r>
            <a:r>
              <a:rPr lang="en-US" dirty="0">
                <a:latin typeface="+mj-lt"/>
              </a:rPr>
              <a:t> un 3</a:t>
            </a:r>
            <a:r>
              <a:rPr lang="en-US" baseline="30000" dirty="0">
                <a:latin typeface="+mj-lt"/>
              </a:rPr>
              <a:t>er</a:t>
            </a:r>
            <a:r>
              <a:rPr lang="en-US" dirty="0">
                <a:latin typeface="+mj-lt"/>
              </a:rPr>
              <a:t> </a:t>
            </a:r>
            <a:r>
              <a:rPr lang="en-US" dirty="0" err="1">
                <a:latin typeface="+mj-lt"/>
              </a:rPr>
              <a:t>ojo</a:t>
            </a:r>
            <a:endParaRPr lang="en-US" dirty="0">
              <a:latin typeface="+mj-lt"/>
            </a:endParaRPr>
          </a:p>
        </p:txBody>
      </p:sp>
      <p:sp>
        <p:nvSpPr>
          <p:cNvPr id="19" name="TextBox 18"/>
          <p:cNvSpPr txBox="1"/>
          <p:nvPr/>
        </p:nvSpPr>
        <p:spPr>
          <a:xfrm>
            <a:off x="381000" y="285750"/>
            <a:ext cx="6400800" cy="461665"/>
          </a:xfrm>
          <a:prstGeom prst="rect">
            <a:avLst/>
          </a:prstGeom>
          <a:noFill/>
        </p:spPr>
        <p:txBody>
          <a:bodyPr wrap="square" rtlCol="0">
            <a:spAutoFit/>
          </a:bodyPr>
          <a:lstStyle/>
          <a:p>
            <a:r>
              <a:rPr lang="es-ES" sz="2400" b="1" dirty="0"/>
              <a:t>Representaciones de sensores en el cerebro.</a:t>
            </a:r>
            <a:endParaRPr lang="en-US" sz="2400" b="1" dirty="0"/>
          </a:p>
        </p:txBody>
      </p:sp>
      <p:sp>
        <p:nvSpPr>
          <p:cNvPr id="21" name="TextBox 20"/>
          <p:cNvSpPr txBox="1"/>
          <p:nvPr/>
        </p:nvSpPr>
        <p:spPr>
          <a:xfrm>
            <a:off x="0" y="4866501"/>
            <a:ext cx="5481629" cy="276999"/>
          </a:xfrm>
          <a:prstGeom prst="rect">
            <a:avLst/>
          </a:prstGeom>
          <a:noFill/>
        </p:spPr>
        <p:txBody>
          <a:bodyPr wrap="none" rtlCol="0">
            <a:spAutoFit/>
          </a:bodyPr>
          <a:lstStyle/>
          <a:p>
            <a:pPr algn="l">
              <a:spcBef>
                <a:spcPct val="0"/>
              </a:spcBef>
            </a:pPr>
            <a:r>
              <a:rPr lang="en-US" sz="1200" dirty="0">
                <a:solidFill>
                  <a:schemeClr val="bg1"/>
                </a:solidFill>
                <a:latin typeface="+mj-lt"/>
              </a:rPr>
              <a:t>[BrainPort; Welsh &amp; Blasch, 1997; Nagel et al., 2005; Constantine-Paton &amp; Law, 2009]</a:t>
            </a:r>
          </a:p>
        </p:txBody>
      </p:sp>
    </p:spTree>
    <p:extLst>
      <p:ext uri="{BB962C8B-B14F-4D97-AF65-F5344CB8AC3E}">
        <p14:creationId xmlns:p14="http://schemas.microsoft.com/office/powerpoint/2010/main" val="302358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g\Desktop\Neuron.jpg"/>
          <p:cNvPicPr>
            <a:picLocks noChangeAspect="1" noChangeArrowheads="1"/>
          </p:cNvPicPr>
          <p:nvPr/>
        </p:nvPicPr>
        <p:blipFill>
          <a:blip r:embed="rId2" cstate="print"/>
          <a:srcRect t="22274"/>
          <a:stretch>
            <a:fillRect/>
          </a:stretch>
        </p:blipFill>
        <p:spPr bwMode="auto">
          <a:xfrm>
            <a:off x="1447800" y="974812"/>
            <a:ext cx="6019800" cy="3193875"/>
          </a:xfrm>
          <a:prstGeom prst="rect">
            <a:avLst/>
          </a:prstGeom>
          <a:noFill/>
        </p:spPr>
      </p:pic>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err="1"/>
              <a:t>Neuronas</a:t>
            </a:r>
            <a:r>
              <a:rPr lang="en-US" sz="2400" b="1" dirty="0"/>
              <a:t> </a:t>
            </a:r>
            <a:r>
              <a:rPr lang="en-US" sz="2400" b="1" dirty="0" err="1"/>
              <a:t>en</a:t>
            </a:r>
            <a:r>
              <a:rPr lang="en-US" sz="2400" b="1" dirty="0"/>
              <a:t> el </a:t>
            </a:r>
            <a:r>
              <a:rPr lang="en-US" sz="2400" b="1" dirty="0" err="1"/>
              <a:t>cerebro</a:t>
            </a:r>
            <a:endParaRPr lang="en-US" sz="2400" b="1" dirty="0"/>
          </a:p>
        </p:txBody>
      </p:sp>
    </p:spTree>
    <p:extLst>
      <p:ext uri="{BB962C8B-B14F-4D97-AF65-F5344CB8AC3E}">
        <p14:creationId xmlns:p14="http://schemas.microsoft.com/office/powerpoint/2010/main" val="84420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upload.wikimedia.org/wikipedia/en/a/a6/Chemical_synapse_schema.jpg"/>
          <p:cNvPicPr>
            <a:picLocks noChangeAspect="1" noChangeArrowheads="1"/>
          </p:cNvPicPr>
          <p:nvPr/>
        </p:nvPicPr>
        <p:blipFill rotWithShape="1">
          <a:blip r:embed="rId2" cstate="print"/>
          <a:srcRect t="7373"/>
          <a:stretch/>
        </p:blipFill>
        <p:spPr bwMode="auto">
          <a:xfrm>
            <a:off x="2941386" y="708974"/>
            <a:ext cx="3290761" cy="3909383"/>
          </a:xfrm>
          <a:prstGeom prst="rect">
            <a:avLst/>
          </a:prstGeom>
          <a:noFill/>
        </p:spPr>
      </p:pic>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err="1"/>
              <a:t>Neuronas</a:t>
            </a:r>
            <a:r>
              <a:rPr lang="en-US" sz="2400" b="1" dirty="0"/>
              <a:t> </a:t>
            </a:r>
            <a:r>
              <a:rPr lang="en-US" sz="2400" b="1" dirty="0" err="1"/>
              <a:t>en</a:t>
            </a:r>
            <a:r>
              <a:rPr lang="en-US" sz="2400" b="1" dirty="0"/>
              <a:t> el </a:t>
            </a:r>
            <a:r>
              <a:rPr lang="en-US" sz="2400" b="1" dirty="0" err="1"/>
              <a:t>cerebro</a:t>
            </a:r>
            <a:endParaRPr lang="en-US" sz="2400" b="1" dirty="0"/>
          </a:p>
        </p:txBody>
      </p:sp>
      <p:sp>
        <p:nvSpPr>
          <p:cNvPr id="5" name="TextBox 4"/>
          <p:cNvSpPr txBox="1"/>
          <p:nvPr/>
        </p:nvSpPr>
        <p:spPr>
          <a:xfrm>
            <a:off x="0" y="4866501"/>
            <a:ext cx="4438587" cy="276999"/>
          </a:xfrm>
          <a:prstGeom prst="rect">
            <a:avLst/>
          </a:prstGeom>
          <a:noFill/>
        </p:spPr>
        <p:txBody>
          <a:bodyPr wrap="none" rtlCol="0">
            <a:spAutoFit/>
          </a:bodyPr>
          <a:lstStyle/>
          <a:p>
            <a:pPr>
              <a:spcBef>
                <a:spcPct val="0"/>
              </a:spcBef>
            </a:pPr>
            <a:r>
              <a:rPr lang="en-US" sz="1200" dirty="0">
                <a:solidFill>
                  <a:schemeClr val="bg1">
                    <a:lumMod val="50000"/>
                  </a:schemeClr>
                </a:solidFill>
                <a:latin typeface="+mj-lt"/>
              </a:rPr>
              <a:t>[Credit: US National Institutes of Health, National Institute on Aging]</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464480" y="1301760"/>
              <a:ext cx="6389280" cy="3062160"/>
            </p14:xfrm>
          </p:contentPart>
        </mc:Choice>
        <mc:Fallback xmlns="">
          <p:pic>
            <p:nvPicPr>
              <p:cNvPr id="3" name="Ink 2"/>
              <p:cNvPicPr/>
              <p:nvPr/>
            </p:nvPicPr>
            <p:blipFill>
              <a:blip r:embed="rId4"/>
              <a:stretch>
                <a:fillRect/>
              </a:stretch>
            </p:blipFill>
            <p:spPr>
              <a:xfrm>
                <a:off x="1458000" y="1293120"/>
                <a:ext cx="6401520" cy="3081960"/>
              </a:xfrm>
              <a:prstGeom prst="rect">
                <a:avLst/>
              </a:prstGeom>
            </p:spPr>
          </p:pic>
        </mc:Fallback>
      </mc:AlternateContent>
    </p:spTree>
    <p:extLst>
      <p:ext uri="{BB962C8B-B14F-4D97-AF65-F5344CB8AC3E}">
        <p14:creationId xmlns:p14="http://schemas.microsoft.com/office/powerpoint/2010/main" val="2555453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upo 49">
            <a:extLst>
              <a:ext uri="{FF2B5EF4-FFF2-40B4-BE49-F238E27FC236}">
                <a16:creationId xmlns:a16="http://schemas.microsoft.com/office/drawing/2014/main" id="{231DA4D4-E128-40C9-B34D-0E13EA60BE48}"/>
              </a:ext>
            </a:extLst>
          </p:cNvPr>
          <p:cNvGrpSpPr/>
          <p:nvPr/>
        </p:nvGrpSpPr>
        <p:grpSpPr>
          <a:xfrm>
            <a:off x="914400" y="1044147"/>
            <a:ext cx="6711947" cy="3713040"/>
            <a:chOff x="0" y="310224"/>
            <a:chExt cx="7543800" cy="3873334"/>
          </a:xfrm>
        </p:grpSpPr>
        <p:sp>
          <p:nvSpPr>
            <p:cNvPr id="51" name="CuadroTexto 37">
              <a:extLst>
                <a:ext uri="{FF2B5EF4-FFF2-40B4-BE49-F238E27FC236}">
                  <a16:creationId xmlns:a16="http://schemas.microsoft.com/office/drawing/2014/main" id="{F44ECDA7-BAFB-46BA-8305-1F0013B3F1FD}"/>
                </a:ext>
              </a:extLst>
            </p:cNvPr>
            <p:cNvSpPr txBox="1"/>
            <p:nvPr/>
          </p:nvSpPr>
          <p:spPr>
            <a:xfrm>
              <a:off x="6781800" y="1995573"/>
              <a:ext cx="762000" cy="494030"/>
            </a:xfrm>
            <a:prstGeom prst="rect">
              <a:avLst/>
            </a:prstGeom>
            <a:noFill/>
          </p:spPr>
          <p:txBody>
            <a:bodyPr wrap="square" rtlCol="0">
              <a:noAutofit/>
            </a:bodyPr>
            <a:lstStyle/>
            <a:p>
              <a:pPr algn="just">
                <a:lnSpc>
                  <a:spcPct val="107000"/>
                </a:lnSpc>
                <a:spcAft>
                  <a:spcPts val="800"/>
                </a:spcAft>
              </a:pPr>
              <a:r>
                <a:rPr lang="es-E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Pesos</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5FC7E354-F459-4B91-9DB7-1A3FB28CED41}"/>
                    </a:ext>
                  </a:extLst>
                </p:cNvPr>
                <p:cNvSpPr/>
                <p:nvPr/>
              </p:nvSpPr>
              <p:spPr>
                <a:xfrm>
                  <a:off x="3050887" y="2530692"/>
                  <a:ext cx="2141855" cy="759460"/>
                </a:xfrm>
                <a:prstGeom prst="rect">
                  <a:avLst/>
                </a:prstGeom>
              </p:spPr>
              <p:txBody>
                <a:bodyPr wrap="square">
                  <a:no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e>
                          <m:sub>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es-BO" sz="14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BO" sz="14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s-BO" sz="14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𝜖</m:t>
                                </m:r>
                              </m:e>
                              <m:sup>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e>
                                  <m:sup>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sup>
                            </m:sSup>
                          </m:den>
                        </m:f>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2" name="Rectángulo 51">
                  <a:extLst>
                    <a:ext uri="{FF2B5EF4-FFF2-40B4-BE49-F238E27FC236}">
                      <a16:creationId xmlns:a16="http://schemas.microsoft.com/office/drawing/2014/main" id="{5FC7E354-F459-4B91-9DB7-1A3FB28CED41}"/>
                    </a:ext>
                  </a:extLst>
                </p:cNvPr>
                <p:cNvSpPr>
                  <a:spLocks noRot="1" noChangeAspect="1" noMove="1" noResize="1" noEditPoints="1" noAdjustHandles="1" noChangeArrowheads="1" noChangeShapeType="1" noTextEdit="1"/>
                </p:cNvSpPr>
                <p:nvPr/>
              </p:nvSpPr>
              <p:spPr>
                <a:xfrm>
                  <a:off x="3050887" y="2530692"/>
                  <a:ext cx="2141855" cy="759460"/>
                </a:xfrm>
                <a:prstGeom prst="rect">
                  <a:avLst/>
                </a:prstGeom>
                <a:blipFill>
                  <a:blip r:embed="rId2"/>
                  <a:stretch>
                    <a:fillRect/>
                  </a:stretch>
                </a:blipFill>
              </p:spPr>
              <p:txBody>
                <a:bodyPr/>
                <a:lstStyle/>
                <a:p>
                  <a:r>
                    <a:rPr lang="es-BO">
                      <a:noFill/>
                    </a:rPr>
                    <a:t> </a:t>
                  </a:r>
                </a:p>
              </p:txBody>
            </p:sp>
          </mc:Fallback>
        </mc:AlternateContent>
        <p:sp>
          <p:nvSpPr>
            <p:cNvPr id="53" name="CuadroTexto 34">
              <a:extLst>
                <a:ext uri="{FF2B5EF4-FFF2-40B4-BE49-F238E27FC236}">
                  <a16:creationId xmlns:a16="http://schemas.microsoft.com/office/drawing/2014/main" id="{A07278B5-F32D-49DB-9CFF-86168286A1E5}"/>
                </a:ext>
              </a:extLst>
            </p:cNvPr>
            <p:cNvSpPr txBox="1"/>
            <p:nvPr/>
          </p:nvSpPr>
          <p:spPr>
            <a:xfrm>
              <a:off x="2504580" y="1684085"/>
              <a:ext cx="1022985" cy="494030"/>
            </a:xfrm>
            <a:prstGeom prst="rect">
              <a:avLst/>
            </a:prstGeom>
            <a:noFill/>
          </p:spPr>
          <p:txBody>
            <a:bodyPr wrap="square" rtlCol="0">
              <a:noAutofit/>
            </a:bodyPr>
            <a:lstStyle/>
            <a:p>
              <a:pPr algn="just">
                <a:lnSpc>
                  <a:spcPct val="107000"/>
                </a:lnSpc>
                <a:spcAft>
                  <a:spcPts val="800"/>
                </a:spcAft>
              </a:pPr>
              <a:r>
                <a:rPr lang="es-E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Salida</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Oval 2">
              <a:extLst>
                <a:ext uri="{FF2B5EF4-FFF2-40B4-BE49-F238E27FC236}">
                  <a16:creationId xmlns:a16="http://schemas.microsoft.com/office/drawing/2014/main" id="{F234E089-F594-4C1F-9C2E-DD37F85C1103}"/>
                </a:ext>
              </a:extLst>
            </p:cNvPr>
            <p:cNvSpPr/>
            <p:nvPr/>
          </p:nvSpPr>
          <p:spPr>
            <a:xfrm>
              <a:off x="457200" y="2691484"/>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800" kern="1200">
                  <a:solidFill>
                    <a:srgbClr val="000000"/>
                  </a:solidFill>
                  <a:effectLst/>
                  <a:ea typeface="Calibri" panose="020F0502020204030204" pitchFamily="34" charset="0"/>
                  <a:cs typeface="Times New Roman" panose="02020603050405020304" pitchFamily="18" charset="0"/>
                </a:rPr>
                <a:t>x3</a:t>
              </a:r>
              <a:endParaRPr lang="es-BO" sz="1100">
                <a:effectLst/>
                <a:ea typeface="Calibri" panose="020F0502020204030204" pitchFamily="34" charset="0"/>
                <a:cs typeface="Times New Roman" panose="02020603050405020304" pitchFamily="18" charset="0"/>
              </a:endParaRPr>
            </a:p>
          </p:txBody>
        </p:sp>
        <p:sp>
          <p:nvSpPr>
            <p:cNvPr id="63" name="Oval 3">
              <a:extLst>
                <a:ext uri="{FF2B5EF4-FFF2-40B4-BE49-F238E27FC236}">
                  <a16:creationId xmlns:a16="http://schemas.microsoft.com/office/drawing/2014/main" id="{B0C48B3F-E763-4C03-8D45-A2E042EA2767}"/>
                </a:ext>
              </a:extLst>
            </p:cNvPr>
            <p:cNvSpPr/>
            <p:nvPr/>
          </p:nvSpPr>
          <p:spPr>
            <a:xfrm>
              <a:off x="457200" y="2012437"/>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800" kern="1200">
                  <a:solidFill>
                    <a:srgbClr val="000000"/>
                  </a:solidFill>
                  <a:effectLst/>
                  <a:ea typeface="Calibri" panose="020F0502020204030204" pitchFamily="34" charset="0"/>
                  <a:cs typeface="Times New Roman" panose="02020603050405020304" pitchFamily="18" charset="0"/>
                </a:rPr>
                <a:t>x2</a:t>
              </a:r>
              <a:endParaRPr lang="es-BO" sz="1100">
                <a:effectLst/>
                <a:ea typeface="Calibri" panose="020F0502020204030204" pitchFamily="34" charset="0"/>
                <a:cs typeface="Times New Roman" panose="02020603050405020304" pitchFamily="18" charset="0"/>
              </a:endParaRPr>
            </a:p>
          </p:txBody>
        </p:sp>
        <p:sp>
          <p:nvSpPr>
            <p:cNvPr id="66" name="Oval 4">
              <a:extLst>
                <a:ext uri="{FF2B5EF4-FFF2-40B4-BE49-F238E27FC236}">
                  <a16:creationId xmlns:a16="http://schemas.microsoft.com/office/drawing/2014/main" id="{7E17EBEE-6A08-495F-95A1-DDB5685A4E1A}"/>
                </a:ext>
              </a:extLst>
            </p:cNvPr>
            <p:cNvSpPr/>
            <p:nvPr/>
          </p:nvSpPr>
          <p:spPr>
            <a:xfrm>
              <a:off x="457200" y="1333390"/>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800" kern="1200">
                  <a:solidFill>
                    <a:srgbClr val="000000"/>
                  </a:solidFill>
                  <a:effectLst/>
                  <a:ea typeface="Calibri" panose="020F0502020204030204" pitchFamily="34" charset="0"/>
                  <a:cs typeface="Times New Roman" panose="02020603050405020304" pitchFamily="18" charset="0"/>
                </a:rPr>
                <a:t>x1</a:t>
              </a:r>
              <a:endParaRPr lang="es-BO" sz="1100">
                <a:effectLst/>
                <a:ea typeface="Calibri" panose="020F0502020204030204" pitchFamily="34" charset="0"/>
                <a:cs typeface="Times New Roman" panose="02020603050405020304" pitchFamily="18" charset="0"/>
              </a:endParaRPr>
            </a:p>
          </p:txBody>
        </p:sp>
        <p:cxnSp>
          <p:nvCxnSpPr>
            <p:cNvPr id="67" name="Straight Arrow Connector 14">
              <a:extLst>
                <a:ext uri="{FF2B5EF4-FFF2-40B4-BE49-F238E27FC236}">
                  <a16:creationId xmlns:a16="http://schemas.microsoft.com/office/drawing/2014/main" id="{E23EF09D-433F-49D8-BB45-3F2BD1E351FD}"/>
                </a:ext>
              </a:extLst>
            </p:cNvPr>
            <p:cNvCxnSpPr/>
            <p:nvPr/>
          </p:nvCxnSpPr>
          <p:spPr>
            <a:xfrm>
              <a:off x="2631750" y="2265520"/>
              <a:ext cx="527000" cy="1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1FED3A02-E28A-4B27-B302-892DA4C287EB}"/>
                </a:ext>
              </a:extLst>
            </p:cNvPr>
            <p:cNvCxnSpPr/>
            <p:nvPr/>
          </p:nvCxnSpPr>
          <p:spPr>
            <a:xfrm>
              <a:off x="984200" y="1594562"/>
              <a:ext cx="1120550" cy="6709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A36865A8-F73E-44E5-A733-62BA70A31DF4}"/>
                </a:ext>
              </a:extLst>
            </p:cNvPr>
            <p:cNvCxnSpPr/>
            <p:nvPr/>
          </p:nvCxnSpPr>
          <p:spPr>
            <a:xfrm flipV="1">
              <a:off x="984200" y="2265519"/>
              <a:ext cx="1120550" cy="80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20">
              <a:extLst>
                <a:ext uri="{FF2B5EF4-FFF2-40B4-BE49-F238E27FC236}">
                  <a16:creationId xmlns:a16="http://schemas.microsoft.com/office/drawing/2014/main" id="{56733F0E-BF65-43AF-8B54-7A079B5771A6}"/>
                </a:ext>
              </a:extLst>
            </p:cNvPr>
            <p:cNvCxnSpPr/>
            <p:nvPr/>
          </p:nvCxnSpPr>
          <p:spPr>
            <a:xfrm flipV="1">
              <a:off x="984200" y="2265519"/>
              <a:ext cx="1120550" cy="6871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28">
              <a:extLst>
                <a:ext uri="{FF2B5EF4-FFF2-40B4-BE49-F238E27FC236}">
                  <a16:creationId xmlns:a16="http://schemas.microsoft.com/office/drawing/2014/main" id="{A1FC6DD3-12C4-40CC-9F06-3B653F3F6D34}"/>
                </a:ext>
              </a:extLst>
            </p:cNvPr>
            <p:cNvSpPr/>
            <p:nvPr/>
          </p:nvSpPr>
          <p:spPr>
            <a:xfrm>
              <a:off x="2104750" y="2004347"/>
              <a:ext cx="527000" cy="522344"/>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BO"/>
            </a:p>
          </p:txBody>
        </p:sp>
        <p:pic>
          <p:nvPicPr>
            <p:cNvPr id="72" name="Picture 53">
              <a:extLst>
                <a:ext uri="{FF2B5EF4-FFF2-40B4-BE49-F238E27FC236}">
                  <a16:creationId xmlns:a16="http://schemas.microsoft.com/office/drawing/2014/main" id="{7A061DC7-D7D0-4BBA-9826-80E256445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144" y="2046158"/>
              <a:ext cx="871856" cy="393363"/>
            </a:xfrm>
            <a:prstGeom prst="rect">
              <a:avLst/>
            </a:prstGeom>
          </p:spPr>
        </p:pic>
        <p:pic>
          <p:nvPicPr>
            <p:cNvPr id="73" name="Picture 56">
              <a:extLst>
                <a:ext uri="{FF2B5EF4-FFF2-40B4-BE49-F238E27FC236}">
                  <a16:creationId xmlns:a16="http://schemas.microsoft.com/office/drawing/2014/main" id="{241B89E4-3801-474F-BF1A-BF7501F196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199" y="310224"/>
              <a:ext cx="1200727" cy="1473200"/>
            </a:xfrm>
            <a:prstGeom prst="rect">
              <a:avLst/>
            </a:prstGeom>
          </p:spPr>
        </p:pic>
        <p:pic>
          <p:nvPicPr>
            <p:cNvPr id="74" name="Picture 58">
              <a:extLst>
                <a:ext uri="{FF2B5EF4-FFF2-40B4-BE49-F238E27FC236}">
                  <a16:creationId xmlns:a16="http://schemas.microsoft.com/office/drawing/2014/main" id="{090FB43A-C456-4975-9266-5D2C63DEB5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310224"/>
              <a:ext cx="1143000" cy="1473200"/>
            </a:xfrm>
            <a:prstGeom prst="rect">
              <a:avLst/>
            </a:prstGeom>
          </p:spPr>
        </p:pic>
        <p:sp>
          <p:nvSpPr>
            <p:cNvPr id="75" name="TextBox 59">
              <a:extLst>
                <a:ext uri="{FF2B5EF4-FFF2-40B4-BE49-F238E27FC236}">
                  <a16:creationId xmlns:a16="http://schemas.microsoft.com/office/drawing/2014/main" id="{C9B4B626-E299-4C1B-BADB-4E73AB0F83BD}"/>
                </a:ext>
              </a:extLst>
            </p:cNvPr>
            <p:cNvSpPr txBox="1"/>
            <p:nvPr/>
          </p:nvSpPr>
          <p:spPr>
            <a:xfrm>
              <a:off x="0" y="3576844"/>
              <a:ext cx="6400800" cy="594360"/>
            </a:xfrm>
            <a:prstGeom prst="rect">
              <a:avLst/>
            </a:prstGeom>
            <a:noFill/>
          </p:spPr>
          <p:txBody>
            <a:bodyPr wrap="square" rtlCol="0">
              <a:noAutofit/>
            </a:bodyPr>
            <a:lstStyle/>
            <a:p>
              <a:pPr algn="just">
                <a:lnSpc>
                  <a:spcPct val="107000"/>
                </a:lnSpc>
                <a:spcAft>
                  <a:spcPts val="800"/>
                </a:spcAft>
              </a:pPr>
              <a:r>
                <a:rPr lang="en-US" sz="16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Función de activación Sigmoidea </a:t>
              </a:r>
              <a:r>
                <a:rPr lang="en-US" sz="2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(logística):</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Oval 4">
              <a:extLst>
                <a:ext uri="{FF2B5EF4-FFF2-40B4-BE49-F238E27FC236}">
                  <a16:creationId xmlns:a16="http://schemas.microsoft.com/office/drawing/2014/main" id="{CC90F657-6FE7-48A9-9EC7-098A0E50E5D6}"/>
                </a:ext>
              </a:extLst>
            </p:cNvPr>
            <p:cNvSpPr/>
            <p:nvPr/>
          </p:nvSpPr>
          <p:spPr>
            <a:xfrm>
              <a:off x="457200" y="533400"/>
              <a:ext cx="527000" cy="522344"/>
            </a:xfrm>
            <a:prstGeom prst="ellipse">
              <a:avLst/>
            </a:prstGeom>
            <a:solidFill>
              <a:schemeClr val="bg1"/>
            </a:solidFill>
            <a:ln>
              <a:solidFill>
                <a:schemeClr val="tx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800" kern="1200">
                  <a:solidFill>
                    <a:srgbClr val="ACB9CA"/>
                  </a:solidFill>
                  <a:effectLst/>
                  <a:ea typeface="Calibri" panose="020F0502020204030204" pitchFamily="34" charset="0"/>
                  <a:cs typeface="Times New Roman" panose="02020603050405020304" pitchFamily="18" charset="0"/>
                </a:rPr>
                <a:t>x0</a:t>
              </a:r>
              <a:endParaRPr lang="es-BO" sz="1100">
                <a:effectLst/>
                <a:ea typeface="Calibri" panose="020F0502020204030204" pitchFamily="34" charset="0"/>
                <a:cs typeface="Times New Roman" panose="02020603050405020304" pitchFamily="18" charset="0"/>
              </a:endParaRPr>
            </a:p>
          </p:txBody>
        </p:sp>
        <p:cxnSp>
          <p:nvCxnSpPr>
            <p:cNvPr id="77" name="Straight Arrow Connector 17">
              <a:extLst>
                <a:ext uri="{FF2B5EF4-FFF2-40B4-BE49-F238E27FC236}">
                  <a16:creationId xmlns:a16="http://schemas.microsoft.com/office/drawing/2014/main" id="{74196223-BD06-445E-8975-0B62AC1EFD51}"/>
                </a:ext>
              </a:extLst>
            </p:cNvPr>
            <p:cNvCxnSpPr>
              <a:cxnSpLocks/>
            </p:cNvCxnSpPr>
            <p:nvPr/>
          </p:nvCxnSpPr>
          <p:spPr>
            <a:xfrm>
              <a:off x="984200" y="794572"/>
              <a:ext cx="1120550" cy="1470947"/>
            </a:xfrm>
            <a:prstGeom prst="straightConnector1">
              <a:avLst/>
            </a:prstGeom>
            <a:ln w="28575">
              <a:solidFill>
                <a:schemeClr val="tx2">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8" name="CuadroTexto 16">
              <a:extLst>
                <a:ext uri="{FF2B5EF4-FFF2-40B4-BE49-F238E27FC236}">
                  <a16:creationId xmlns:a16="http://schemas.microsoft.com/office/drawing/2014/main" id="{BC9CCCAD-6FC7-4745-B2CA-07EE9A496BF6}"/>
                </a:ext>
              </a:extLst>
            </p:cNvPr>
            <p:cNvSpPr txBox="1"/>
            <p:nvPr/>
          </p:nvSpPr>
          <p:spPr>
            <a:xfrm>
              <a:off x="1067600" y="416127"/>
              <a:ext cx="1722120" cy="763270"/>
            </a:xfrm>
            <a:prstGeom prst="rect">
              <a:avLst/>
            </a:prstGeom>
            <a:noFill/>
          </p:spPr>
          <p:txBody>
            <a:bodyPr wrap="square" rtlCol="0">
              <a:noAutofit/>
            </a:bodyPr>
            <a:lstStyle/>
            <a:p>
              <a:pPr algn="just">
                <a:lnSpc>
                  <a:spcPct val="107000"/>
                </a:lnSpc>
                <a:spcAft>
                  <a:spcPts val="800"/>
                </a:spcAft>
              </a:pPr>
              <a:r>
                <a:rPr lang="es-ES" sz="11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Unidad de oscilación</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ES" sz="11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X0 = 1</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CuadroTexto 19">
              <a:extLst>
                <a:ext uri="{FF2B5EF4-FFF2-40B4-BE49-F238E27FC236}">
                  <a16:creationId xmlns:a16="http://schemas.microsoft.com/office/drawing/2014/main" id="{229A42A6-533F-4478-9259-8B6E28614ACC}"/>
                </a:ext>
              </a:extLst>
            </p:cNvPr>
            <p:cNvSpPr txBox="1"/>
            <p:nvPr/>
          </p:nvSpPr>
          <p:spPr>
            <a:xfrm>
              <a:off x="424731" y="3275512"/>
              <a:ext cx="1022985" cy="494030"/>
            </a:xfrm>
            <a:prstGeom prst="rect">
              <a:avLst/>
            </a:prstGeom>
            <a:noFill/>
          </p:spPr>
          <p:txBody>
            <a:bodyPr wrap="square" rtlCol="0">
              <a:noAutofit/>
            </a:bodyPr>
            <a:lstStyle/>
            <a:p>
              <a:pPr algn="just">
                <a:lnSpc>
                  <a:spcPct val="107000"/>
                </a:lnSpc>
                <a:spcAft>
                  <a:spcPts val="800"/>
                </a:spcAft>
              </a:pPr>
              <a:r>
                <a:rPr lang="es-E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Entradas</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CuadroTexto 21">
              <a:extLst>
                <a:ext uri="{FF2B5EF4-FFF2-40B4-BE49-F238E27FC236}">
                  <a16:creationId xmlns:a16="http://schemas.microsoft.com/office/drawing/2014/main" id="{B007974E-4E5D-45F5-8489-B10BE19C5F77}"/>
                </a:ext>
              </a:extLst>
            </p:cNvPr>
            <p:cNvSpPr txBox="1"/>
            <p:nvPr/>
          </p:nvSpPr>
          <p:spPr>
            <a:xfrm>
              <a:off x="3769894" y="1862746"/>
              <a:ext cx="65" cy="276999"/>
            </a:xfrm>
            <a:prstGeom prst="rect">
              <a:avLst/>
            </a:prstGeom>
            <a:noFill/>
          </p:spPr>
          <p:txBody>
            <a:bodyPr wrap="square" lIns="0" tIns="0" rIns="0" bIns="0" rtlCol="0">
              <a:noAutofit/>
            </a:bodyPr>
            <a:lstStyle/>
            <a:p>
              <a:endParaRPr lang="es-BO"/>
            </a:p>
          </p:txBody>
        </p:sp>
        <mc:AlternateContent xmlns:mc="http://schemas.openxmlformats.org/markup-compatibility/2006" xmlns:a14="http://schemas.microsoft.com/office/drawing/2010/main">
          <mc:Choice Requires="a14">
            <p:sp>
              <p:nvSpPr>
                <p:cNvPr id="81" name="Rectángulo 80">
                  <a:extLst>
                    <a:ext uri="{FF2B5EF4-FFF2-40B4-BE49-F238E27FC236}">
                      <a16:creationId xmlns:a16="http://schemas.microsoft.com/office/drawing/2014/main" id="{6ABCB0FC-91C8-4E07-A9F8-0CEADCFF80B6}"/>
                    </a:ext>
                  </a:extLst>
                </p:cNvPr>
                <p:cNvSpPr/>
                <p:nvPr/>
              </p:nvSpPr>
              <p:spPr>
                <a:xfrm>
                  <a:off x="5594365" y="3449498"/>
                  <a:ext cx="1807845" cy="734060"/>
                </a:xfrm>
                <a:prstGeom prst="rect">
                  <a:avLst/>
                </a:prstGeom>
              </p:spPr>
              <p:txBody>
                <a:bodyPr wrap="square">
                  <a:no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d>
                        <m:r>
                          <a:rPr lang="es-BO" sz="14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BO" sz="14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s-BO" sz="14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BO"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𝜖</m:t>
                                </m:r>
                              </m:e>
                              <m:sup>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sup>
                            </m:sSup>
                          </m:den>
                        </m:f>
                        <m:r>
                          <a:rPr lang="es-BO"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1" name="Rectángulo 80">
                  <a:extLst>
                    <a:ext uri="{FF2B5EF4-FFF2-40B4-BE49-F238E27FC236}">
                      <a16:creationId xmlns:a16="http://schemas.microsoft.com/office/drawing/2014/main" id="{6ABCB0FC-91C8-4E07-A9F8-0CEADCFF80B6}"/>
                    </a:ext>
                  </a:extLst>
                </p:cNvPr>
                <p:cNvSpPr>
                  <a:spLocks noRot="1" noChangeAspect="1" noMove="1" noResize="1" noEditPoints="1" noAdjustHandles="1" noChangeArrowheads="1" noChangeShapeType="1" noTextEdit="1"/>
                </p:cNvSpPr>
                <p:nvPr/>
              </p:nvSpPr>
              <p:spPr>
                <a:xfrm>
                  <a:off x="5594365" y="3449498"/>
                  <a:ext cx="1807845" cy="734060"/>
                </a:xfrm>
                <a:prstGeom prst="rect">
                  <a:avLst/>
                </a:prstGeom>
                <a:blipFill>
                  <a:blip r:embed="rId6"/>
                  <a:stretch>
                    <a:fillRect/>
                  </a:stretch>
                </a:blipFill>
              </p:spPr>
              <p:txBody>
                <a:bodyPr/>
                <a:lstStyle/>
                <a:p>
                  <a:r>
                    <a:rPr lang="es-BO">
                      <a:noFill/>
                    </a:rPr>
                    <a:t> </a:t>
                  </a:r>
                </a:p>
              </p:txBody>
            </p:sp>
          </mc:Fallback>
        </mc:AlternateContent>
      </p:grpSp>
      <p:sp>
        <p:nvSpPr>
          <p:cNvPr id="82" name="TextBox 54">
            <a:extLst>
              <a:ext uri="{FF2B5EF4-FFF2-40B4-BE49-F238E27FC236}">
                <a16:creationId xmlns:a16="http://schemas.microsoft.com/office/drawing/2014/main" id="{3FD184A6-6376-4A6D-B9FD-B9F90275BE28}"/>
              </a:ext>
            </a:extLst>
          </p:cNvPr>
          <p:cNvSpPr txBox="1">
            <a:spLocks noGrp="1"/>
          </p:cNvSpPr>
          <p:nvPr>
            <p:ph type="title"/>
          </p:nvPr>
        </p:nvSpPr>
        <p:spPr>
          <a:xfrm>
            <a:off x="822325" y="214314"/>
            <a:ext cx="7543800" cy="643192"/>
          </a:xfrm>
          <a:prstGeom prst="rect">
            <a:avLst/>
          </a:prstGeom>
          <a:noFill/>
        </p:spPr>
        <p:txBody>
          <a:bodyPr wrap="square" rtlCol="0">
            <a:noAutofit/>
          </a:bodyPr>
          <a:lstStyle/>
          <a:p>
            <a:pPr algn="just">
              <a:lnSpc>
                <a:spcPct val="107000"/>
              </a:lnSpc>
              <a:spcAft>
                <a:spcPts val="800"/>
              </a:spcAft>
            </a:pPr>
            <a:r>
              <a:rPr lang="en-US" sz="2000" b="1"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Modelo</a:t>
            </a:r>
            <a:r>
              <a:rPr lang="en-US" sz="20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b="1"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neurona</a:t>
            </a:r>
            <a:r>
              <a:rPr lang="en-US" sz="20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b="1"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unidad</a:t>
            </a:r>
            <a:r>
              <a:rPr lang="en-US" sz="20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b="1"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logistica</a:t>
            </a:r>
            <a:endParaRPr lang="es-BO"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5131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81000" y="285750"/>
            <a:ext cx="6400800" cy="461665"/>
          </a:xfrm>
          <a:prstGeom prst="rect">
            <a:avLst/>
          </a:prstGeom>
          <a:noFill/>
        </p:spPr>
        <p:txBody>
          <a:bodyPr wrap="square" rtlCol="0">
            <a:spAutoFit/>
          </a:bodyPr>
          <a:lstStyle/>
          <a:p>
            <a:r>
              <a:rPr lang="en-US" sz="2400" b="1" dirty="0"/>
              <a:t>Red Neuronal</a:t>
            </a:r>
          </a:p>
        </p:txBody>
      </p:sp>
      <p:grpSp>
        <p:nvGrpSpPr>
          <p:cNvPr id="46" name="Grupo 45">
            <a:extLst>
              <a:ext uri="{FF2B5EF4-FFF2-40B4-BE49-F238E27FC236}">
                <a16:creationId xmlns:a16="http://schemas.microsoft.com/office/drawing/2014/main" id="{7D275F53-F81B-4BEB-9685-510934814FCA}"/>
              </a:ext>
            </a:extLst>
          </p:cNvPr>
          <p:cNvGrpSpPr/>
          <p:nvPr/>
        </p:nvGrpSpPr>
        <p:grpSpPr>
          <a:xfrm>
            <a:off x="2057400" y="514350"/>
            <a:ext cx="6360806" cy="4417434"/>
            <a:chOff x="655891" y="319647"/>
            <a:chExt cx="6536698" cy="4539205"/>
          </a:xfrm>
        </p:grpSpPr>
        <p:sp>
          <p:nvSpPr>
            <p:cNvPr id="48" name="TextBox 64">
              <a:extLst>
                <a:ext uri="{FF2B5EF4-FFF2-40B4-BE49-F238E27FC236}">
                  <a16:creationId xmlns:a16="http://schemas.microsoft.com/office/drawing/2014/main" id="{F8015EC1-F700-4274-8013-424C6231A6AB}"/>
                </a:ext>
              </a:extLst>
            </p:cNvPr>
            <p:cNvSpPr txBox="1"/>
            <p:nvPr/>
          </p:nvSpPr>
          <p:spPr>
            <a:xfrm>
              <a:off x="4571171" y="4095243"/>
              <a:ext cx="1102562" cy="763270"/>
            </a:xfrm>
            <a:prstGeom prst="rect">
              <a:avLst/>
            </a:prstGeom>
            <a:noFill/>
          </p:spPr>
          <p:txBody>
            <a:bodyPr wrap="square" rtlCol="0">
              <a:noAutofit/>
            </a:bodyPr>
            <a:lstStyle/>
            <a:p>
              <a:pPr algn="l">
                <a:lnSpc>
                  <a:spcPct val="107000"/>
                </a:lnSpc>
                <a:spcAft>
                  <a:spcPts val="800"/>
                </a:spcAft>
              </a:pPr>
              <a:r>
                <a:rPr lang="en-U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Capa 3</a:t>
              </a:r>
              <a:br>
                <a:rPr lang="en-U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4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(capa de salida)</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Oval 19">
              <a:extLst>
                <a:ext uri="{FF2B5EF4-FFF2-40B4-BE49-F238E27FC236}">
                  <a16:creationId xmlns:a16="http://schemas.microsoft.com/office/drawing/2014/main" id="{F096354A-84BA-46C1-B9F2-DD3E0A2D4723}"/>
                </a:ext>
              </a:extLst>
            </p:cNvPr>
            <p:cNvSpPr/>
            <p:nvPr/>
          </p:nvSpPr>
          <p:spPr>
            <a:xfrm>
              <a:off x="838200" y="3250932"/>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000000"/>
                  </a:solidFill>
                  <a:effectLst/>
                  <a:ea typeface="Calibri" panose="020F0502020204030204" pitchFamily="34" charset="0"/>
                  <a:cs typeface="Times New Roman" panose="02020603050405020304" pitchFamily="18" charset="0"/>
                </a:rPr>
                <a:t>X</a:t>
              </a:r>
              <a:r>
                <a:rPr lang="en-US" sz="1100" kern="1200" baseline="-25000">
                  <a:solidFill>
                    <a:srgbClr val="000000"/>
                  </a:solidFill>
                  <a:effectLst/>
                  <a:ea typeface="Calibri" panose="020F0502020204030204" pitchFamily="34" charset="0"/>
                  <a:cs typeface="Times New Roman" panose="02020603050405020304" pitchFamily="18" charset="0"/>
                </a:rPr>
                <a:t>3</a:t>
              </a:r>
              <a:endParaRPr lang="es-BO" sz="1100">
                <a:effectLst/>
                <a:ea typeface="Calibri" panose="020F0502020204030204" pitchFamily="34" charset="0"/>
                <a:cs typeface="Times New Roman" panose="02020603050405020304" pitchFamily="18" charset="0"/>
              </a:endParaRPr>
            </a:p>
          </p:txBody>
        </p:sp>
        <p:sp>
          <p:nvSpPr>
            <p:cNvPr id="50" name="Oval 21">
              <a:extLst>
                <a:ext uri="{FF2B5EF4-FFF2-40B4-BE49-F238E27FC236}">
                  <a16:creationId xmlns:a16="http://schemas.microsoft.com/office/drawing/2014/main" id="{0057621C-6989-4927-8834-9CCD586FF376}"/>
                </a:ext>
              </a:extLst>
            </p:cNvPr>
            <p:cNvSpPr/>
            <p:nvPr/>
          </p:nvSpPr>
          <p:spPr>
            <a:xfrm>
              <a:off x="838200" y="2303965"/>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000000"/>
                  </a:solidFill>
                  <a:effectLst/>
                  <a:ea typeface="Calibri" panose="020F0502020204030204" pitchFamily="34" charset="0"/>
                  <a:cs typeface="Times New Roman" panose="02020603050405020304" pitchFamily="18" charset="0"/>
                </a:rPr>
                <a:t>X</a:t>
              </a:r>
              <a:r>
                <a:rPr lang="en-US" sz="1100" kern="1200" baseline="-25000">
                  <a:solidFill>
                    <a:srgbClr val="000000"/>
                  </a:solidFill>
                  <a:effectLst/>
                  <a:ea typeface="Calibri" panose="020F0502020204030204" pitchFamily="34" charset="0"/>
                  <a:cs typeface="Times New Roman" panose="02020603050405020304" pitchFamily="18" charset="0"/>
                </a:rPr>
                <a:t>2</a:t>
              </a:r>
              <a:endParaRPr lang="es-BO" sz="1100">
                <a:effectLst/>
                <a:ea typeface="Calibri" panose="020F0502020204030204" pitchFamily="34" charset="0"/>
                <a:cs typeface="Times New Roman" panose="02020603050405020304" pitchFamily="18" charset="0"/>
              </a:endParaRPr>
            </a:p>
          </p:txBody>
        </p:sp>
        <p:sp>
          <p:nvSpPr>
            <p:cNvPr id="51" name="Oval 22">
              <a:extLst>
                <a:ext uri="{FF2B5EF4-FFF2-40B4-BE49-F238E27FC236}">
                  <a16:creationId xmlns:a16="http://schemas.microsoft.com/office/drawing/2014/main" id="{B1CB1716-F378-4B61-AB23-FE3B921957FC}"/>
                </a:ext>
              </a:extLst>
            </p:cNvPr>
            <p:cNvSpPr/>
            <p:nvPr/>
          </p:nvSpPr>
          <p:spPr>
            <a:xfrm>
              <a:off x="838200" y="1356998"/>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000000"/>
                  </a:solidFill>
                  <a:effectLst/>
                  <a:ea typeface="Calibri" panose="020F0502020204030204" pitchFamily="34" charset="0"/>
                  <a:cs typeface="Times New Roman" panose="02020603050405020304" pitchFamily="18" charset="0"/>
                </a:rPr>
                <a:t>X</a:t>
              </a:r>
              <a:r>
                <a:rPr lang="en-US" sz="1100" kern="1200" baseline="-25000">
                  <a:solidFill>
                    <a:srgbClr val="000000"/>
                  </a:solidFill>
                  <a:effectLst/>
                  <a:ea typeface="Calibri" panose="020F0502020204030204" pitchFamily="34" charset="0"/>
                  <a:cs typeface="Times New Roman" panose="02020603050405020304" pitchFamily="18" charset="0"/>
                </a:rPr>
                <a:t>1</a:t>
              </a:r>
              <a:endParaRPr lang="es-BO" sz="1100">
                <a:effectLst/>
                <a:ea typeface="Calibri" panose="020F0502020204030204" pitchFamily="34" charset="0"/>
                <a:cs typeface="Times New Roman" panose="02020603050405020304" pitchFamily="18" charset="0"/>
              </a:endParaRPr>
            </a:p>
          </p:txBody>
        </p:sp>
        <p:sp>
          <p:nvSpPr>
            <p:cNvPr id="52" name="Oval 23">
              <a:extLst>
                <a:ext uri="{FF2B5EF4-FFF2-40B4-BE49-F238E27FC236}">
                  <a16:creationId xmlns:a16="http://schemas.microsoft.com/office/drawing/2014/main" id="{3DCA4F8C-4276-4B4C-B6F9-17CF6CA81490}"/>
                </a:ext>
              </a:extLst>
            </p:cNvPr>
            <p:cNvSpPr/>
            <p:nvPr/>
          </p:nvSpPr>
          <p:spPr>
            <a:xfrm>
              <a:off x="2822511" y="2303965"/>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000000"/>
                  </a:solidFill>
                  <a:effectLst/>
                  <a:ea typeface="Calibri" panose="020F0502020204030204" pitchFamily="34" charset="0"/>
                  <a:cs typeface="Times New Roman" panose="02020603050405020304" pitchFamily="18" charset="0"/>
                </a:rPr>
                <a:t>a</a:t>
              </a:r>
              <a:r>
                <a:rPr lang="en-US" sz="1100" kern="1200" baseline="-25000">
                  <a:solidFill>
                    <a:srgbClr val="000000"/>
                  </a:solidFill>
                  <a:effectLst/>
                  <a:ea typeface="Calibri" panose="020F0502020204030204" pitchFamily="34" charset="0"/>
                  <a:cs typeface="Times New Roman" panose="02020603050405020304" pitchFamily="18" charset="0"/>
                </a:rPr>
                <a:t>2</a:t>
              </a:r>
              <a:r>
                <a:rPr lang="en-US" sz="1100" kern="1200" baseline="30000">
                  <a:solidFill>
                    <a:srgbClr val="000000"/>
                  </a:solidFill>
                  <a:effectLst/>
                  <a:ea typeface="Calibri" panose="020F0502020204030204" pitchFamily="34" charset="0"/>
                  <a:cs typeface="Times New Roman" panose="02020603050405020304" pitchFamily="18" charset="0"/>
                </a:rPr>
                <a:t>(2)</a:t>
              </a:r>
              <a:endParaRPr lang="es-BO" sz="1100">
                <a:effectLst/>
                <a:ea typeface="Calibri" panose="020F0502020204030204" pitchFamily="34" charset="0"/>
                <a:cs typeface="Times New Roman" panose="02020603050405020304" pitchFamily="18" charset="0"/>
              </a:endParaRPr>
            </a:p>
          </p:txBody>
        </p:sp>
        <p:cxnSp>
          <p:nvCxnSpPr>
            <p:cNvPr id="53" name="Straight Arrow Connector 25">
              <a:extLst>
                <a:ext uri="{FF2B5EF4-FFF2-40B4-BE49-F238E27FC236}">
                  <a16:creationId xmlns:a16="http://schemas.microsoft.com/office/drawing/2014/main" id="{99399B9D-7E75-4B26-ADD8-E6E9F15FCFB2}"/>
                </a:ext>
              </a:extLst>
            </p:cNvPr>
            <p:cNvCxnSpPr/>
            <p:nvPr/>
          </p:nvCxnSpPr>
          <p:spPr>
            <a:xfrm>
              <a:off x="1573130" y="2668185"/>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26">
              <a:extLst>
                <a:ext uri="{FF2B5EF4-FFF2-40B4-BE49-F238E27FC236}">
                  <a16:creationId xmlns:a16="http://schemas.microsoft.com/office/drawing/2014/main" id="{628E85A6-367F-4A8D-A529-7E0AD0D87790}"/>
                </a:ext>
              </a:extLst>
            </p:cNvPr>
            <p:cNvCxnSpPr/>
            <p:nvPr/>
          </p:nvCxnSpPr>
          <p:spPr>
            <a:xfrm flipV="1">
              <a:off x="1573130" y="2668184"/>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31">
              <a:extLst>
                <a:ext uri="{FF2B5EF4-FFF2-40B4-BE49-F238E27FC236}">
                  <a16:creationId xmlns:a16="http://schemas.microsoft.com/office/drawing/2014/main" id="{B27C979F-38D6-4893-97AB-D0722211EC1E}"/>
                </a:ext>
              </a:extLst>
            </p:cNvPr>
            <p:cNvCxnSpPr/>
            <p:nvPr/>
          </p:nvCxnSpPr>
          <p:spPr>
            <a:xfrm>
              <a:off x="5468258" y="2340010"/>
              <a:ext cx="734930"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Oval 33">
              <a:extLst>
                <a:ext uri="{FF2B5EF4-FFF2-40B4-BE49-F238E27FC236}">
                  <a16:creationId xmlns:a16="http://schemas.microsoft.com/office/drawing/2014/main" id="{BBE5CA1C-85B1-45BC-8389-DC3B657F429B}"/>
                </a:ext>
              </a:extLst>
            </p:cNvPr>
            <p:cNvSpPr/>
            <p:nvPr/>
          </p:nvSpPr>
          <p:spPr>
            <a:xfrm>
              <a:off x="2822511" y="3250932"/>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000000"/>
                  </a:solidFill>
                  <a:effectLst/>
                  <a:ea typeface="Calibri" panose="020F0502020204030204" pitchFamily="34" charset="0"/>
                  <a:cs typeface="Times New Roman" panose="02020603050405020304" pitchFamily="18" charset="0"/>
                </a:rPr>
                <a:t>a</a:t>
              </a:r>
              <a:r>
                <a:rPr lang="en-US" sz="1100" kern="1200" baseline="-25000">
                  <a:solidFill>
                    <a:srgbClr val="000000"/>
                  </a:solidFill>
                  <a:effectLst/>
                  <a:ea typeface="Calibri" panose="020F0502020204030204" pitchFamily="34" charset="0"/>
                  <a:cs typeface="Times New Roman" panose="02020603050405020304" pitchFamily="18" charset="0"/>
                </a:rPr>
                <a:t>3</a:t>
              </a:r>
              <a:r>
                <a:rPr lang="en-US" sz="1100" kern="1200" baseline="30000">
                  <a:solidFill>
                    <a:srgbClr val="000000"/>
                  </a:solidFill>
                  <a:effectLst/>
                  <a:ea typeface="Calibri" panose="020F0502020204030204" pitchFamily="34" charset="0"/>
                  <a:cs typeface="Times New Roman" panose="02020603050405020304" pitchFamily="18" charset="0"/>
                </a:rPr>
                <a:t>(2)</a:t>
              </a:r>
              <a:endParaRPr lang="es-BO" sz="1100">
                <a:effectLst/>
                <a:ea typeface="Calibri" panose="020F0502020204030204" pitchFamily="34" charset="0"/>
                <a:cs typeface="Times New Roman" panose="02020603050405020304" pitchFamily="18" charset="0"/>
              </a:endParaRPr>
            </a:p>
          </p:txBody>
        </p:sp>
        <p:cxnSp>
          <p:nvCxnSpPr>
            <p:cNvPr id="58" name="Straight Arrow Connector 35">
              <a:extLst>
                <a:ext uri="{FF2B5EF4-FFF2-40B4-BE49-F238E27FC236}">
                  <a16:creationId xmlns:a16="http://schemas.microsoft.com/office/drawing/2014/main" id="{2FD617E3-6421-4B4A-BFA9-72D96E6FF37A}"/>
                </a:ext>
              </a:extLst>
            </p:cNvPr>
            <p:cNvCxnSpPr/>
            <p:nvPr/>
          </p:nvCxnSpPr>
          <p:spPr>
            <a:xfrm>
              <a:off x="1573130" y="2668184"/>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36">
              <a:extLst>
                <a:ext uri="{FF2B5EF4-FFF2-40B4-BE49-F238E27FC236}">
                  <a16:creationId xmlns:a16="http://schemas.microsoft.com/office/drawing/2014/main" id="{5ADDAF83-CBA4-4FB3-B172-D0BA078EE687}"/>
                </a:ext>
              </a:extLst>
            </p:cNvPr>
            <p:cNvCxnSpPr/>
            <p:nvPr/>
          </p:nvCxnSpPr>
          <p:spPr>
            <a:xfrm>
              <a:off x="1573130" y="3615153"/>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8">
              <a:extLst>
                <a:ext uri="{FF2B5EF4-FFF2-40B4-BE49-F238E27FC236}">
                  <a16:creationId xmlns:a16="http://schemas.microsoft.com/office/drawing/2014/main" id="{D0D6AECF-B796-4D5C-8705-1343C6025CF4}"/>
                </a:ext>
              </a:extLst>
            </p:cNvPr>
            <p:cNvCxnSpPr/>
            <p:nvPr/>
          </p:nvCxnSpPr>
          <p:spPr>
            <a:xfrm flipV="1">
              <a:off x="1573130" y="1721216"/>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39">
              <a:extLst>
                <a:ext uri="{FF2B5EF4-FFF2-40B4-BE49-F238E27FC236}">
                  <a16:creationId xmlns:a16="http://schemas.microsoft.com/office/drawing/2014/main" id="{FB0D4E69-FDC5-4900-9757-A04EEDA5E42E}"/>
                </a:ext>
              </a:extLst>
            </p:cNvPr>
            <p:cNvCxnSpPr/>
            <p:nvPr/>
          </p:nvCxnSpPr>
          <p:spPr>
            <a:xfrm flipV="1">
              <a:off x="1573130" y="1721216"/>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Oval 40">
              <a:extLst>
                <a:ext uri="{FF2B5EF4-FFF2-40B4-BE49-F238E27FC236}">
                  <a16:creationId xmlns:a16="http://schemas.microsoft.com/office/drawing/2014/main" id="{6DF681B1-DFF0-44E5-863E-7E88E7FD5608}"/>
                </a:ext>
              </a:extLst>
            </p:cNvPr>
            <p:cNvSpPr/>
            <p:nvPr/>
          </p:nvSpPr>
          <p:spPr>
            <a:xfrm>
              <a:off x="2822511" y="1356998"/>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000000"/>
                  </a:solidFill>
                  <a:effectLst/>
                  <a:ea typeface="Calibri" panose="020F0502020204030204" pitchFamily="34" charset="0"/>
                  <a:cs typeface="Times New Roman" panose="02020603050405020304" pitchFamily="18" charset="0"/>
                </a:rPr>
                <a:t>a</a:t>
              </a:r>
              <a:r>
                <a:rPr lang="en-US" sz="1100" kern="1200" baseline="-25000">
                  <a:solidFill>
                    <a:srgbClr val="000000"/>
                  </a:solidFill>
                  <a:effectLst/>
                  <a:ea typeface="Calibri" panose="020F0502020204030204" pitchFamily="34" charset="0"/>
                  <a:cs typeface="Times New Roman" panose="02020603050405020304" pitchFamily="18" charset="0"/>
                </a:rPr>
                <a:t>1</a:t>
              </a:r>
              <a:r>
                <a:rPr lang="en-US" sz="1100" kern="1200" baseline="30000">
                  <a:solidFill>
                    <a:srgbClr val="000000"/>
                  </a:solidFill>
                  <a:effectLst/>
                  <a:ea typeface="Calibri" panose="020F0502020204030204" pitchFamily="34" charset="0"/>
                  <a:cs typeface="Times New Roman" panose="02020603050405020304" pitchFamily="18" charset="0"/>
                </a:rPr>
                <a:t>(2)</a:t>
              </a:r>
              <a:endParaRPr lang="es-BO" sz="1100">
                <a:effectLst/>
                <a:ea typeface="Calibri" panose="020F0502020204030204" pitchFamily="34" charset="0"/>
                <a:cs typeface="Times New Roman" panose="02020603050405020304" pitchFamily="18" charset="0"/>
              </a:endParaRPr>
            </a:p>
          </p:txBody>
        </p:sp>
        <p:sp>
          <p:nvSpPr>
            <p:cNvPr id="63" name="Oval 41">
              <a:extLst>
                <a:ext uri="{FF2B5EF4-FFF2-40B4-BE49-F238E27FC236}">
                  <a16:creationId xmlns:a16="http://schemas.microsoft.com/office/drawing/2014/main" id="{275B5B3B-7854-4623-A698-EAB5F1D9851F}"/>
                </a:ext>
              </a:extLst>
            </p:cNvPr>
            <p:cNvSpPr/>
            <p:nvPr/>
          </p:nvSpPr>
          <p:spPr>
            <a:xfrm>
              <a:off x="4733328" y="1975789"/>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BO"/>
            </a:p>
          </p:txBody>
        </p:sp>
        <p:cxnSp>
          <p:nvCxnSpPr>
            <p:cNvPr id="64" name="Straight Arrow Connector 42">
              <a:extLst>
                <a:ext uri="{FF2B5EF4-FFF2-40B4-BE49-F238E27FC236}">
                  <a16:creationId xmlns:a16="http://schemas.microsoft.com/office/drawing/2014/main" id="{5674B4A7-7B24-47B3-B493-42F35F6F315A}"/>
                </a:ext>
              </a:extLst>
            </p:cNvPr>
            <p:cNvCxnSpPr/>
            <p:nvPr/>
          </p:nvCxnSpPr>
          <p:spPr>
            <a:xfrm>
              <a:off x="3557440" y="1721216"/>
              <a:ext cx="1175887" cy="6187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43">
              <a:extLst>
                <a:ext uri="{FF2B5EF4-FFF2-40B4-BE49-F238E27FC236}">
                  <a16:creationId xmlns:a16="http://schemas.microsoft.com/office/drawing/2014/main" id="{C5627E52-3992-4FAB-A5B2-474A286A8306}"/>
                </a:ext>
              </a:extLst>
            </p:cNvPr>
            <p:cNvCxnSpPr/>
            <p:nvPr/>
          </p:nvCxnSpPr>
          <p:spPr>
            <a:xfrm flipV="1">
              <a:off x="3557440" y="2340007"/>
              <a:ext cx="1175887" cy="3281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44">
              <a:extLst>
                <a:ext uri="{FF2B5EF4-FFF2-40B4-BE49-F238E27FC236}">
                  <a16:creationId xmlns:a16="http://schemas.microsoft.com/office/drawing/2014/main" id="{72DA3906-4F47-47A8-8704-1F62D680C28F}"/>
                </a:ext>
              </a:extLst>
            </p:cNvPr>
            <p:cNvCxnSpPr/>
            <p:nvPr/>
          </p:nvCxnSpPr>
          <p:spPr>
            <a:xfrm flipV="1">
              <a:off x="3557440" y="2340007"/>
              <a:ext cx="1175887" cy="12751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1" name="Picture 5">
              <a:extLst>
                <a:ext uri="{FF2B5EF4-FFF2-40B4-BE49-F238E27FC236}">
                  <a16:creationId xmlns:a16="http://schemas.microsoft.com/office/drawing/2014/main" id="{8AA0BB25-0E51-440A-8334-A5166424CC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563" y="2121476"/>
              <a:ext cx="853026" cy="351709"/>
            </a:xfrm>
            <a:prstGeom prst="rect">
              <a:avLst/>
            </a:prstGeom>
          </p:spPr>
        </p:pic>
        <p:sp>
          <p:nvSpPr>
            <p:cNvPr id="74" name="TextBox 71">
              <a:extLst>
                <a:ext uri="{FF2B5EF4-FFF2-40B4-BE49-F238E27FC236}">
                  <a16:creationId xmlns:a16="http://schemas.microsoft.com/office/drawing/2014/main" id="{58F12303-3008-4270-A9D8-95F099D665DD}"/>
                </a:ext>
              </a:extLst>
            </p:cNvPr>
            <p:cNvSpPr txBox="1"/>
            <p:nvPr/>
          </p:nvSpPr>
          <p:spPr>
            <a:xfrm>
              <a:off x="655891" y="4095582"/>
              <a:ext cx="1220248" cy="763270"/>
            </a:xfrm>
            <a:prstGeom prst="rect">
              <a:avLst/>
            </a:prstGeom>
            <a:noFill/>
          </p:spPr>
          <p:txBody>
            <a:bodyPr wrap="square" rtlCol="0">
              <a:noAutofit/>
            </a:bodyPr>
            <a:lstStyle/>
            <a:p>
              <a:pPr algn="l">
                <a:lnSpc>
                  <a:spcPct val="107000"/>
                </a:lnSpc>
                <a:spcAft>
                  <a:spcPts val="800"/>
                </a:spcAft>
              </a:pPr>
              <a:r>
                <a:rPr lang="en-U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Capa 1</a:t>
              </a:r>
              <a:br>
                <a:rPr lang="en-U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4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(capa de entrada)</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2">
              <a:extLst>
                <a:ext uri="{FF2B5EF4-FFF2-40B4-BE49-F238E27FC236}">
                  <a16:creationId xmlns:a16="http://schemas.microsoft.com/office/drawing/2014/main" id="{A76DD171-6167-4519-8A55-C898ADF6A5EC}"/>
                </a:ext>
              </a:extLst>
            </p:cNvPr>
            <p:cNvSpPr txBox="1"/>
            <p:nvPr/>
          </p:nvSpPr>
          <p:spPr>
            <a:xfrm>
              <a:off x="2720602" y="4095296"/>
              <a:ext cx="1267325" cy="763270"/>
            </a:xfrm>
            <a:prstGeom prst="rect">
              <a:avLst/>
            </a:prstGeom>
            <a:noFill/>
          </p:spPr>
          <p:txBody>
            <a:bodyPr wrap="square" rtlCol="0">
              <a:noAutofit/>
            </a:bodyPr>
            <a:lstStyle/>
            <a:p>
              <a:pPr algn="l">
                <a:lnSpc>
                  <a:spcPct val="107000"/>
                </a:lnSpc>
                <a:spcAft>
                  <a:spcPts val="800"/>
                </a:spcAft>
              </a:pPr>
              <a:r>
                <a:rPr lang="en-U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Capa 2</a:t>
              </a:r>
              <a:br>
                <a:rPr lang="en-US"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4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(capa occulta)</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Oval 22">
              <a:extLst>
                <a:ext uri="{FF2B5EF4-FFF2-40B4-BE49-F238E27FC236}">
                  <a16:creationId xmlns:a16="http://schemas.microsoft.com/office/drawing/2014/main" id="{E084B62F-05E6-4266-A97F-75D62FAD9EF2}"/>
                </a:ext>
              </a:extLst>
            </p:cNvPr>
            <p:cNvSpPr/>
            <p:nvPr/>
          </p:nvSpPr>
          <p:spPr>
            <a:xfrm>
              <a:off x="762000" y="399055"/>
              <a:ext cx="734930" cy="728437"/>
            </a:xfrm>
            <a:prstGeom prst="ellipse">
              <a:avLst/>
            </a:prstGeom>
            <a:solidFill>
              <a:schemeClr val="bg1"/>
            </a:solid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b="1" kern="1200">
                  <a:solidFill>
                    <a:srgbClr val="8496B0"/>
                  </a:solidFill>
                  <a:effectLst/>
                  <a:ea typeface="Calibri" panose="020F0502020204030204" pitchFamily="34" charset="0"/>
                  <a:cs typeface="Times New Roman" panose="02020603050405020304" pitchFamily="18" charset="0"/>
                </a:rPr>
                <a:t>X</a:t>
              </a:r>
              <a:r>
                <a:rPr lang="en-US" sz="1100" b="1" kern="1200" baseline="-25000">
                  <a:solidFill>
                    <a:srgbClr val="8496B0"/>
                  </a:solidFill>
                  <a:effectLst/>
                  <a:ea typeface="Calibri" panose="020F0502020204030204" pitchFamily="34" charset="0"/>
                  <a:cs typeface="Times New Roman" panose="02020603050405020304" pitchFamily="18" charset="0"/>
                </a:rPr>
                <a:t>0</a:t>
              </a:r>
              <a:endParaRPr lang="es-BO" sz="1100">
                <a:effectLst/>
                <a:ea typeface="Calibri" panose="020F0502020204030204" pitchFamily="34" charset="0"/>
                <a:cs typeface="Times New Roman" panose="02020603050405020304" pitchFamily="18" charset="0"/>
              </a:endParaRPr>
            </a:p>
          </p:txBody>
        </p:sp>
        <p:cxnSp>
          <p:nvCxnSpPr>
            <p:cNvPr id="77" name="Straight Arrow Connector 24">
              <a:extLst>
                <a:ext uri="{FF2B5EF4-FFF2-40B4-BE49-F238E27FC236}">
                  <a16:creationId xmlns:a16="http://schemas.microsoft.com/office/drawing/2014/main" id="{37171B3A-2273-498F-BD51-64218C060F1B}"/>
                </a:ext>
              </a:extLst>
            </p:cNvPr>
            <p:cNvCxnSpPr/>
            <p:nvPr/>
          </p:nvCxnSpPr>
          <p:spPr>
            <a:xfrm>
              <a:off x="1573130" y="1721216"/>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34">
              <a:extLst>
                <a:ext uri="{FF2B5EF4-FFF2-40B4-BE49-F238E27FC236}">
                  <a16:creationId xmlns:a16="http://schemas.microsoft.com/office/drawing/2014/main" id="{D1202120-78D9-4C24-A5B4-C5FC0F5FA914}"/>
                </a:ext>
              </a:extLst>
            </p:cNvPr>
            <p:cNvCxnSpPr/>
            <p:nvPr/>
          </p:nvCxnSpPr>
          <p:spPr>
            <a:xfrm>
              <a:off x="1573130" y="1721216"/>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37">
              <a:extLst>
                <a:ext uri="{FF2B5EF4-FFF2-40B4-BE49-F238E27FC236}">
                  <a16:creationId xmlns:a16="http://schemas.microsoft.com/office/drawing/2014/main" id="{9D342574-CF5B-423A-8E7D-57628C65968D}"/>
                </a:ext>
              </a:extLst>
            </p:cNvPr>
            <p:cNvCxnSpPr/>
            <p:nvPr/>
          </p:nvCxnSpPr>
          <p:spPr>
            <a:xfrm>
              <a:off x="1573130" y="1721219"/>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24">
              <a:extLst>
                <a:ext uri="{FF2B5EF4-FFF2-40B4-BE49-F238E27FC236}">
                  <a16:creationId xmlns:a16="http://schemas.microsoft.com/office/drawing/2014/main" id="{418CFEE4-8421-4D45-ACB3-8ED7D1279C71}"/>
                </a:ext>
              </a:extLst>
            </p:cNvPr>
            <p:cNvCxnSpPr>
              <a:cxnSpLocks/>
            </p:cNvCxnSpPr>
            <p:nvPr/>
          </p:nvCxnSpPr>
          <p:spPr>
            <a:xfrm>
              <a:off x="1485621" y="727599"/>
              <a:ext cx="1336890" cy="1940585"/>
            </a:xfrm>
            <a:prstGeom prst="straightConnector1">
              <a:avLst/>
            </a:prstGeom>
            <a:ln w="28575">
              <a:solidFill>
                <a:schemeClr val="tx2">
                  <a:lumMod val="60000"/>
                  <a:lumOff val="4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34">
              <a:extLst>
                <a:ext uri="{FF2B5EF4-FFF2-40B4-BE49-F238E27FC236}">
                  <a16:creationId xmlns:a16="http://schemas.microsoft.com/office/drawing/2014/main" id="{557E5796-44BE-4ACF-B534-CFC19C4D849C}"/>
                </a:ext>
              </a:extLst>
            </p:cNvPr>
            <p:cNvCxnSpPr>
              <a:cxnSpLocks/>
            </p:cNvCxnSpPr>
            <p:nvPr/>
          </p:nvCxnSpPr>
          <p:spPr>
            <a:xfrm>
              <a:off x="1485621" y="736240"/>
              <a:ext cx="1336890" cy="2887552"/>
            </a:xfrm>
            <a:prstGeom prst="straightConnector1">
              <a:avLst/>
            </a:prstGeom>
            <a:ln w="28575">
              <a:solidFill>
                <a:schemeClr val="tx2">
                  <a:lumMod val="60000"/>
                  <a:lumOff val="4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37">
              <a:extLst>
                <a:ext uri="{FF2B5EF4-FFF2-40B4-BE49-F238E27FC236}">
                  <a16:creationId xmlns:a16="http://schemas.microsoft.com/office/drawing/2014/main" id="{57A35FFF-6AED-4244-BDCE-FC1CB17CCA4A}"/>
                </a:ext>
              </a:extLst>
            </p:cNvPr>
            <p:cNvCxnSpPr>
              <a:cxnSpLocks/>
            </p:cNvCxnSpPr>
            <p:nvPr/>
          </p:nvCxnSpPr>
          <p:spPr>
            <a:xfrm>
              <a:off x="1485621" y="727602"/>
              <a:ext cx="1336890" cy="993615"/>
            </a:xfrm>
            <a:prstGeom prst="straightConnector1">
              <a:avLst/>
            </a:prstGeom>
            <a:ln w="28575">
              <a:solidFill>
                <a:schemeClr val="tx2">
                  <a:lumMod val="60000"/>
                  <a:lumOff val="4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3" name="Oval 23">
              <a:extLst>
                <a:ext uri="{FF2B5EF4-FFF2-40B4-BE49-F238E27FC236}">
                  <a16:creationId xmlns:a16="http://schemas.microsoft.com/office/drawing/2014/main" id="{3139F628-3F98-48E4-8D25-84D480EF2C0E}"/>
                </a:ext>
              </a:extLst>
            </p:cNvPr>
            <p:cNvSpPr/>
            <p:nvPr/>
          </p:nvSpPr>
          <p:spPr>
            <a:xfrm>
              <a:off x="2796359" y="430360"/>
              <a:ext cx="734930" cy="728437"/>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100" kern="1200">
                  <a:solidFill>
                    <a:srgbClr val="8496B0"/>
                  </a:solidFill>
                  <a:effectLst/>
                  <a:ea typeface="Calibri" panose="020F0502020204030204" pitchFamily="34" charset="0"/>
                  <a:cs typeface="Times New Roman" panose="02020603050405020304" pitchFamily="18" charset="0"/>
                </a:rPr>
                <a:t>a</a:t>
              </a:r>
              <a:r>
                <a:rPr lang="en-US" sz="1100" kern="1200" baseline="-25000">
                  <a:solidFill>
                    <a:srgbClr val="8496B0"/>
                  </a:solidFill>
                  <a:effectLst/>
                  <a:ea typeface="Calibri" panose="020F0502020204030204" pitchFamily="34" charset="0"/>
                  <a:cs typeface="Times New Roman" panose="02020603050405020304" pitchFamily="18" charset="0"/>
                </a:rPr>
                <a:t>0</a:t>
              </a:r>
              <a:r>
                <a:rPr lang="en-US" sz="1100" kern="1200" baseline="30000">
                  <a:solidFill>
                    <a:srgbClr val="8496B0"/>
                  </a:solidFill>
                  <a:effectLst/>
                  <a:ea typeface="Calibri" panose="020F0502020204030204" pitchFamily="34" charset="0"/>
                  <a:cs typeface="Times New Roman" panose="02020603050405020304" pitchFamily="18" charset="0"/>
                </a:rPr>
                <a:t>(2)</a:t>
              </a:r>
              <a:endParaRPr lang="es-BO" sz="1100">
                <a:effectLst/>
                <a:ea typeface="Calibri" panose="020F0502020204030204" pitchFamily="34" charset="0"/>
                <a:cs typeface="Times New Roman" panose="02020603050405020304" pitchFamily="18" charset="0"/>
              </a:endParaRPr>
            </a:p>
          </p:txBody>
        </p:sp>
        <p:cxnSp>
          <p:nvCxnSpPr>
            <p:cNvPr id="84" name="Straight Arrow Connector 42">
              <a:extLst>
                <a:ext uri="{FF2B5EF4-FFF2-40B4-BE49-F238E27FC236}">
                  <a16:creationId xmlns:a16="http://schemas.microsoft.com/office/drawing/2014/main" id="{A41934EE-C7DD-40E3-8E1A-7F836FDFAD48}"/>
                </a:ext>
              </a:extLst>
            </p:cNvPr>
            <p:cNvCxnSpPr>
              <a:cxnSpLocks/>
            </p:cNvCxnSpPr>
            <p:nvPr/>
          </p:nvCxnSpPr>
          <p:spPr>
            <a:xfrm>
              <a:off x="3531289" y="794579"/>
              <a:ext cx="1202039" cy="1545429"/>
            </a:xfrm>
            <a:prstGeom prst="straightConnector1">
              <a:avLst/>
            </a:prstGeom>
            <a:ln w="28575">
              <a:solidFill>
                <a:schemeClr val="tx2">
                  <a:lumMod val="60000"/>
                  <a:lumOff val="4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5" name="CuadroTexto 81">
              <a:extLst>
                <a:ext uri="{FF2B5EF4-FFF2-40B4-BE49-F238E27FC236}">
                  <a16:creationId xmlns:a16="http://schemas.microsoft.com/office/drawing/2014/main" id="{DC5027C6-04C8-4920-8F2D-08EF5A2C2224}"/>
                </a:ext>
              </a:extLst>
            </p:cNvPr>
            <p:cNvSpPr txBox="1"/>
            <p:nvPr/>
          </p:nvSpPr>
          <p:spPr>
            <a:xfrm>
              <a:off x="3399558" y="319647"/>
              <a:ext cx="1612540" cy="377190"/>
            </a:xfrm>
            <a:prstGeom prst="rect">
              <a:avLst/>
            </a:prstGeom>
            <a:noFill/>
          </p:spPr>
          <p:txBody>
            <a:bodyPr wrap="square" rtlCol="0">
              <a:noAutofit/>
            </a:bodyPr>
            <a:lstStyle/>
            <a:p>
              <a:pPr algn="just">
                <a:lnSpc>
                  <a:spcPct val="107000"/>
                </a:lnSpc>
                <a:spcAft>
                  <a:spcPts val="800"/>
                </a:spcAft>
              </a:pPr>
              <a:r>
                <a:rPr lang="es-ES" sz="11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Unidad de “bias“</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CuadroTexto 82">
              <a:extLst>
                <a:ext uri="{FF2B5EF4-FFF2-40B4-BE49-F238E27FC236}">
                  <a16:creationId xmlns:a16="http://schemas.microsoft.com/office/drawing/2014/main" id="{38E7F458-B8EA-42AE-96B1-97570FF82FF0}"/>
                </a:ext>
              </a:extLst>
            </p:cNvPr>
            <p:cNvSpPr txBox="1"/>
            <p:nvPr/>
          </p:nvSpPr>
          <p:spPr>
            <a:xfrm>
              <a:off x="1342148" y="332783"/>
              <a:ext cx="1757680" cy="377190"/>
            </a:xfrm>
            <a:prstGeom prst="rect">
              <a:avLst/>
            </a:prstGeom>
            <a:noFill/>
          </p:spPr>
          <p:txBody>
            <a:bodyPr wrap="square" rtlCol="0">
              <a:noAutofit/>
            </a:bodyPr>
            <a:lstStyle/>
            <a:p>
              <a:pPr algn="just">
                <a:lnSpc>
                  <a:spcPct val="107000"/>
                </a:lnSpc>
                <a:spcAft>
                  <a:spcPts val="800"/>
                </a:spcAft>
              </a:pPr>
              <a:r>
                <a:rPr lang="es-ES" sz="11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Unidad de oscilación</a:t>
              </a:r>
              <a:endParaRPr lang="es-BO"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75674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81000" y="285750"/>
            <a:ext cx="6400800" cy="461665"/>
          </a:xfrm>
          <a:prstGeom prst="rect">
            <a:avLst/>
          </a:prstGeom>
          <a:noFill/>
        </p:spPr>
        <p:txBody>
          <a:bodyPr wrap="square" rtlCol="0">
            <a:spAutoFit/>
          </a:bodyPr>
          <a:lstStyle/>
          <a:p>
            <a:r>
              <a:rPr lang="en-US" sz="2400" b="1" dirty="0"/>
              <a:t>Red Neuronal</a:t>
            </a:r>
          </a:p>
        </p:txBody>
      </p:sp>
      <p:pic>
        <p:nvPicPr>
          <p:cNvPr id="5" name="Picture 4"/>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4419600" y="246390"/>
            <a:ext cx="641985" cy="340995"/>
          </a:xfrm>
          <a:prstGeom prst="rect">
            <a:avLst/>
          </a:prstGeom>
        </p:spPr>
      </p:pic>
      <p:pic>
        <p:nvPicPr>
          <p:cNvPr id="4" name="Picture 3"/>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419600" y="935028"/>
            <a:ext cx="701040" cy="234315"/>
          </a:xfrm>
          <a:prstGeom prst="rect">
            <a:avLst/>
          </a:prstGeom>
        </p:spPr>
      </p:pic>
      <p:sp>
        <p:nvSpPr>
          <p:cNvPr id="47" name="TextBox 46"/>
          <p:cNvSpPr txBox="1"/>
          <p:nvPr/>
        </p:nvSpPr>
        <p:spPr>
          <a:xfrm>
            <a:off x="5120640" y="133350"/>
            <a:ext cx="3947162" cy="707886"/>
          </a:xfrm>
          <a:prstGeom prst="rect">
            <a:avLst/>
          </a:prstGeom>
          <a:noFill/>
        </p:spPr>
        <p:txBody>
          <a:bodyPr wrap="square" rtlCol="0">
            <a:spAutoFit/>
          </a:bodyPr>
          <a:lstStyle/>
          <a:p>
            <a:r>
              <a:rPr lang="en-US" sz="2000" dirty="0"/>
              <a:t>“</a:t>
            </a:r>
            <a:r>
              <a:rPr lang="en-US" sz="2000" dirty="0" err="1"/>
              <a:t>activación</a:t>
            </a:r>
            <a:r>
              <a:rPr lang="en-US" sz="2000" dirty="0"/>
              <a:t>” de la </a:t>
            </a:r>
            <a:r>
              <a:rPr lang="en-US" sz="2000" dirty="0" err="1"/>
              <a:t>unidad</a:t>
            </a:r>
            <a:r>
              <a:rPr lang="en-US" sz="2000" dirty="0"/>
              <a:t> </a:t>
            </a:r>
            <a:r>
              <a:rPr lang="en-US" sz="2000" dirty="0" err="1"/>
              <a:t>i</a:t>
            </a:r>
            <a:r>
              <a:rPr lang="en-US" sz="2000" dirty="0"/>
              <a:t> </a:t>
            </a:r>
            <a:r>
              <a:rPr lang="en-US" sz="2000" dirty="0" err="1"/>
              <a:t>en</a:t>
            </a:r>
            <a:r>
              <a:rPr lang="en-US" sz="2000" dirty="0"/>
              <a:t> la </a:t>
            </a:r>
            <a:r>
              <a:rPr lang="en-US" sz="2000" dirty="0" err="1"/>
              <a:t>capa</a:t>
            </a:r>
            <a:r>
              <a:rPr lang="en-US" sz="2000" dirty="0"/>
              <a:t> j</a:t>
            </a:r>
          </a:p>
        </p:txBody>
      </p:sp>
      <p:sp>
        <p:nvSpPr>
          <p:cNvPr id="49" name="TextBox 48"/>
          <p:cNvSpPr txBox="1"/>
          <p:nvPr/>
        </p:nvSpPr>
        <p:spPr>
          <a:xfrm>
            <a:off x="5105401" y="838021"/>
            <a:ext cx="3947162" cy="1015663"/>
          </a:xfrm>
          <a:prstGeom prst="rect">
            <a:avLst/>
          </a:prstGeom>
          <a:noFill/>
        </p:spPr>
        <p:txBody>
          <a:bodyPr wrap="square" rtlCol="0">
            <a:spAutoFit/>
          </a:bodyPr>
          <a:lstStyle/>
          <a:p>
            <a:r>
              <a:rPr lang="en-US" sz="2000" dirty="0" err="1"/>
              <a:t>matriz</a:t>
            </a:r>
            <a:r>
              <a:rPr lang="en-US" sz="2000" dirty="0"/>
              <a:t> de pesos que </a:t>
            </a:r>
            <a:r>
              <a:rPr lang="en-US" sz="2000" dirty="0" err="1"/>
              <a:t>controla</a:t>
            </a:r>
            <a:r>
              <a:rPr lang="en-US" sz="2000" dirty="0"/>
              <a:t> el </a:t>
            </a:r>
            <a:r>
              <a:rPr lang="en-US" sz="2000" dirty="0" err="1"/>
              <a:t>mapeo</a:t>
            </a:r>
            <a:r>
              <a:rPr lang="en-US" sz="2000" dirty="0"/>
              <a:t> de </a:t>
            </a:r>
            <a:r>
              <a:rPr lang="en-US" sz="2000" dirty="0" err="1"/>
              <a:t>funciones</a:t>
            </a:r>
            <a:r>
              <a:rPr lang="en-US" sz="2000" dirty="0"/>
              <a:t> de </a:t>
            </a:r>
            <a:r>
              <a:rPr lang="en-US" sz="2000" dirty="0" err="1"/>
              <a:t>capa</a:t>
            </a:r>
            <a:r>
              <a:rPr lang="en-US" sz="2000" dirty="0"/>
              <a:t> j a la </a:t>
            </a:r>
            <a:r>
              <a:rPr lang="en-US" sz="2000" dirty="0" err="1"/>
              <a:t>capa</a:t>
            </a:r>
            <a:r>
              <a:rPr lang="en-US" sz="2000" dirty="0"/>
              <a:t> j + 1</a:t>
            </a:r>
          </a:p>
        </p:txBody>
      </p:sp>
      <p:pic>
        <p:nvPicPr>
          <p:cNvPr id="13" name="Picture 12"/>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373540" y="2393950"/>
            <a:ext cx="4872990" cy="339090"/>
          </a:xfrm>
          <a:prstGeom prst="rect">
            <a:avLst/>
          </a:prstGeom>
        </p:spPr>
      </p:pic>
      <p:pic>
        <p:nvPicPr>
          <p:cNvPr id="15" name="Picture 14"/>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373540" y="2824494"/>
            <a:ext cx="4872990" cy="339090"/>
          </a:xfrm>
          <a:prstGeom prst="rect">
            <a:avLst/>
          </a:prstGeom>
        </p:spPr>
      </p:pic>
      <p:pic>
        <p:nvPicPr>
          <p:cNvPr id="16" name="Picture 15"/>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371600" y="3260104"/>
            <a:ext cx="4872990" cy="339090"/>
          </a:xfrm>
          <a:prstGeom prst="rect">
            <a:avLst/>
          </a:prstGeom>
        </p:spPr>
      </p:pic>
      <p:pic>
        <p:nvPicPr>
          <p:cNvPr id="17" name="Picture 16"/>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1127138" y="3728261"/>
            <a:ext cx="6450330" cy="339090"/>
          </a:xfrm>
          <a:prstGeom prst="rect">
            <a:avLst/>
          </a:prstGeom>
        </p:spPr>
      </p:pic>
      <p:sp>
        <p:nvSpPr>
          <p:cNvPr id="56" name="TextBox 55"/>
          <p:cNvSpPr txBox="1"/>
          <p:nvPr/>
        </p:nvSpPr>
        <p:spPr>
          <a:xfrm>
            <a:off x="381000" y="4152840"/>
            <a:ext cx="8382000" cy="707886"/>
          </a:xfrm>
          <a:prstGeom prst="rect">
            <a:avLst/>
          </a:prstGeom>
          <a:noFill/>
        </p:spPr>
        <p:txBody>
          <a:bodyPr wrap="square" rtlCol="0">
            <a:spAutoFit/>
          </a:bodyPr>
          <a:lstStyle/>
          <a:p>
            <a:r>
              <a:rPr lang="en-US" sz="2000" dirty="0"/>
              <a:t>Si la red </a:t>
            </a:r>
            <a:r>
              <a:rPr lang="en-US" sz="2000" dirty="0" err="1"/>
              <a:t>tiene</a:t>
            </a:r>
            <a:r>
              <a:rPr lang="en-US" sz="2000" dirty="0"/>
              <a:t> </a:t>
            </a:r>
            <a:r>
              <a:rPr lang="en-US" sz="2000" dirty="0" err="1"/>
              <a:t>S</a:t>
            </a:r>
            <a:r>
              <a:rPr lang="en-US" sz="2000" baseline="-25000" dirty="0" err="1"/>
              <a:t>j</a:t>
            </a:r>
            <a:r>
              <a:rPr lang="en-US" sz="2000" dirty="0"/>
              <a:t> </a:t>
            </a:r>
            <a:r>
              <a:rPr lang="en-US" sz="2000" dirty="0" err="1"/>
              <a:t>unidades</a:t>
            </a:r>
            <a:r>
              <a:rPr lang="en-US" sz="2000" dirty="0"/>
              <a:t> </a:t>
            </a:r>
            <a:r>
              <a:rPr lang="en-US" sz="2000" dirty="0" err="1"/>
              <a:t>en</a:t>
            </a:r>
            <a:r>
              <a:rPr lang="en-US" sz="2000" dirty="0"/>
              <a:t> la </a:t>
            </a:r>
            <a:r>
              <a:rPr lang="en-US" sz="2000" dirty="0" err="1"/>
              <a:t>capa</a:t>
            </a:r>
            <a:r>
              <a:rPr lang="en-US" sz="2000" dirty="0"/>
              <a:t> j, </a:t>
            </a:r>
            <a:r>
              <a:rPr lang="en-US" sz="2000" dirty="0" err="1"/>
              <a:t>S</a:t>
            </a:r>
            <a:r>
              <a:rPr lang="en-US" sz="2000" baseline="-25000" dirty="0" err="1"/>
              <a:t>j</a:t>
            </a:r>
            <a:r>
              <a:rPr lang="en-US" sz="2000" baseline="-25000" dirty="0"/>
              <a:t> + 1 </a:t>
            </a:r>
            <a:r>
              <a:rPr lang="en-US" sz="2000" dirty="0" err="1"/>
              <a:t>unidades</a:t>
            </a:r>
            <a:r>
              <a:rPr lang="en-US" sz="2000" dirty="0"/>
              <a:t> </a:t>
            </a:r>
            <a:r>
              <a:rPr lang="en-US" sz="2000" dirty="0" err="1"/>
              <a:t>en</a:t>
            </a:r>
            <a:r>
              <a:rPr lang="en-US" sz="2000" dirty="0"/>
              <a:t> la </a:t>
            </a:r>
            <a:r>
              <a:rPr lang="en-US" sz="2000" dirty="0" err="1"/>
              <a:t>capa</a:t>
            </a:r>
            <a:r>
              <a:rPr lang="en-US" sz="2000" dirty="0"/>
              <a:t> j + 1, </a:t>
            </a:r>
            <a:r>
              <a:rPr lang="en-US" sz="2000" dirty="0" err="1"/>
              <a:t>entonces</a:t>
            </a:r>
            <a:endParaRPr lang="en-US" sz="2000" dirty="0"/>
          </a:p>
          <a:p>
            <a:r>
              <a:rPr lang="en-US" sz="2000" dirty="0"/>
              <a:t>Debera ser de dimension </a:t>
            </a:r>
          </a:p>
        </p:txBody>
      </p:sp>
      <p:pic>
        <p:nvPicPr>
          <p:cNvPr id="29" name="Picture 28"/>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8555355" y="4305479"/>
            <a:ext cx="415290" cy="234315"/>
          </a:xfrm>
          <a:prstGeom prst="rect">
            <a:avLst/>
          </a:prstGeom>
        </p:spPr>
      </p:pic>
      <p:pic>
        <p:nvPicPr>
          <p:cNvPr id="10" name="Picture 9"/>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158490" y="4546943"/>
            <a:ext cx="1611630" cy="264795"/>
          </a:xfrm>
          <a:prstGeom prst="rect">
            <a:avLst/>
          </a:prstGeom>
        </p:spPr>
      </p:pic>
      <mc:AlternateContent xmlns:mc="http://schemas.openxmlformats.org/markup-compatibility/2006" xmlns:p14="http://schemas.microsoft.com/office/powerpoint/2010/main">
        <mc:Choice Requires="p14">
          <p:contentPart p14:bwMode="auto" r:id="rId25">
            <p14:nvContentPartPr>
              <p14:cNvPr id="2" name="Ink 1"/>
              <p14:cNvContentPartPr/>
              <p14:nvPr/>
            </p14:nvContentPartPr>
            <p14:xfrm>
              <a:off x="3785961" y="1800026"/>
              <a:ext cx="1265400" cy="379440"/>
            </p14:xfrm>
          </p:contentPart>
        </mc:Choice>
        <mc:Fallback xmlns="">
          <p:pic>
            <p:nvPicPr>
              <p:cNvPr id="2" name="Ink 1"/>
              <p:cNvPicPr/>
              <p:nvPr/>
            </p:nvPicPr>
            <p:blipFill>
              <a:blip r:embed="rId33"/>
              <a:stretch>
                <a:fillRect/>
              </a:stretch>
            </p:blipFill>
            <p:spPr>
              <a:xfrm>
                <a:off x="3776601" y="1790666"/>
                <a:ext cx="1284120" cy="398160"/>
              </a:xfrm>
              <a:prstGeom prst="rect">
                <a:avLst/>
              </a:prstGeom>
            </p:spPr>
          </p:pic>
        </mc:Fallback>
      </mc:AlternateContent>
      <p:grpSp>
        <p:nvGrpSpPr>
          <p:cNvPr id="11" name="Grupo 10">
            <a:extLst>
              <a:ext uri="{FF2B5EF4-FFF2-40B4-BE49-F238E27FC236}">
                <a16:creationId xmlns:a16="http://schemas.microsoft.com/office/drawing/2014/main" id="{B5B0441D-58A6-49C9-B7E3-043A199D5867}"/>
              </a:ext>
            </a:extLst>
          </p:cNvPr>
          <p:cNvGrpSpPr/>
          <p:nvPr/>
        </p:nvGrpSpPr>
        <p:grpSpPr>
          <a:xfrm>
            <a:off x="107770" y="640076"/>
            <a:ext cx="4100376" cy="1692171"/>
            <a:chOff x="107770" y="640076"/>
            <a:chExt cx="4100376" cy="1692171"/>
          </a:xfrm>
        </p:grpSpPr>
        <p:sp>
          <p:nvSpPr>
            <p:cNvPr id="89" name="Oval 88"/>
            <p:cNvSpPr/>
            <p:nvPr/>
          </p:nvSpPr>
          <p:spPr>
            <a:xfrm>
              <a:off x="2621228" y="1039371"/>
              <a:ext cx="474237" cy="4700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a:off x="107770" y="1862199"/>
              <a:ext cx="474237" cy="4700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7770" y="1251138"/>
              <a:ext cx="474237" cy="4700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7770" y="640076"/>
              <a:ext cx="474237" cy="4700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388211" y="1251138"/>
              <a:ext cx="474237" cy="4700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a:stCxn id="75" idx="6"/>
              <a:endCxn id="76" idx="2"/>
            </p:cNvCxnSpPr>
            <p:nvPr/>
          </p:nvCxnSpPr>
          <p:spPr>
            <a:xfrm>
              <a:off x="582007" y="875100"/>
              <a:ext cx="806203" cy="6110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4" idx="6"/>
              <a:endCxn id="76" idx="2"/>
            </p:cNvCxnSpPr>
            <p:nvPr/>
          </p:nvCxnSpPr>
          <p:spPr>
            <a:xfrm>
              <a:off x="582007" y="1486163"/>
              <a:ext cx="806203" cy="98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1" idx="6"/>
              <a:endCxn id="76" idx="2"/>
            </p:cNvCxnSpPr>
            <p:nvPr/>
          </p:nvCxnSpPr>
          <p:spPr>
            <a:xfrm flipV="1">
              <a:off x="582007" y="1486162"/>
              <a:ext cx="806203" cy="6110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89" idx="6"/>
            </p:cNvCxnSpPr>
            <p:nvPr/>
          </p:nvCxnSpPr>
          <p:spPr>
            <a:xfrm>
              <a:off x="3095466" y="1274397"/>
              <a:ext cx="474237" cy="98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1388211" y="1862199"/>
              <a:ext cx="474237" cy="4700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p:cNvCxnSpPr>
              <a:stCxn id="75" idx="6"/>
              <a:endCxn id="81" idx="2"/>
            </p:cNvCxnSpPr>
            <p:nvPr/>
          </p:nvCxnSpPr>
          <p:spPr>
            <a:xfrm>
              <a:off x="582007" y="875100"/>
              <a:ext cx="806203" cy="122212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81" idx="2"/>
            </p:cNvCxnSpPr>
            <p:nvPr/>
          </p:nvCxnSpPr>
          <p:spPr>
            <a:xfrm>
              <a:off x="582007" y="1486162"/>
              <a:ext cx="806203" cy="6110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1" idx="6"/>
              <a:endCxn id="81" idx="2"/>
            </p:cNvCxnSpPr>
            <p:nvPr/>
          </p:nvCxnSpPr>
          <p:spPr>
            <a:xfrm>
              <a:off x="582007" y="2097224"/>
              <a:ext cx="806203" cy="98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82007" y="875102"/>
              <a:ext cx="806203" cy="98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4" idx="6"/>
            </p:cNvCxnSpPr>
            <p:nvPr/>
          </p:nvCxnSpPr>
          <p:spPr>
            <a:xfrm flipV="1">
              <a:off x="582007" y="875100"/>
              <a:ext cx="806203" cy="6110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1" idx="6"/>
            </p:cNvCxnSpPr>
            <p:nvPr/>
          </p:nvCxnSpPr>
          <p:spPr>
            <a:xfrm flipV="1">
              <a:off x="582007" y="875100"/>
              <a:ext cx="806203" cy="122212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388211" y="640076"/>
              <a:ext cx="474237" cy="4700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stCxn id="88" idx="6"/>
              <a:endCxn id="89" idx="2"/>
            </p:cNvCxnSpPr>
            <p:nvPr/>
          </p:nvCxnSpPr>
          <p:spPr>
            <a:xfrm>
              <a:off x="1862448" y="875100"/>
              <a:ext cx="758780" cy="39929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6" idx="6"/>
              <a:endCxn id="89" idx="2"/>
            </p:cNvCxnSpPr>
            <p:nvPr/>
          </p:nvCxnSpPr>
          <p:spPr>
            <a:xfrm flipV="1">
              <a:off x="1862448" y="1274395"/>
              <a:ext cx="758780" cy="2117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1" idx="6"/>
              <a:endCxn id="89" idx="2"/>
            </p:cNvCxnSpPr>
            <p:nvPr/>
          </p:nvCxnSpPr>
          <p:spPr>
            <a:xfrm flipV="1">
              <a:off x="1862448" y="1274395"/>
              <a:ext cx="758780" cy="8228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3657703" y="1133381"/>
              <a:ext cx="550443" cy="226952"/>
            </a:xfrm>
            <a:prstGeom prst="rect">
              <a:avLst/>
            </a:prstGeom>
            <a:ln w="12700">
              <a:noFill/>
            </a:ln>
          </p:spPr>
        </p:pic>
        <p:pic>
          <p:nvPicPr>
            <p:cNvPr id="94" name="Picture 93"/>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262426" y="806054"/>
              <a:ext cx="187614" cy="126680"/>
            </a:xfrm>
            <a:prstGeom prst="rect">
              <a:avLst/>
            </a:prstGeom>
            <a:ln w="12700">
              <a:noFill/>
            </a:ln>
          </p:spPr>
        </p:pic>
        <p:pic>
          <p:nvPicPr>
            <p:cNvPr id="95" name="Picture 94"/>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262632" y="1421587"/>
              <a:ext cx="192425" cy="126680"/>
            </a:xfrm>
            <a:prstGeom prst="rect">
              <a:avLst/>
            </a:prstGeom>
            <a:ln w="12700">
              <a:noFill/>
            </a:ln>
          </p:spPr>
        </p:pic>
        <p:pic>
          <p:nvPicPr>
            <p:cNvPr id="96" name="Picture 95"/>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262633" y="2033261"/>
              <a:ext cx="194029" cy="129887"/>
            </a:xfrm>
            <a:prstGeom prst="rect">
              <a:avLst/>
            </a:prstGeom>
            <a:ln w="12700">
              <a:noFill/>
            </a:ln>
          </p:spPr>
        </p:pic>
        <p:pic>
          <p:nvPicPr>
            <p:cNvPr id="97" name="Picture 96"/>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1515814" y="764140"/>
              <a:ext cx="219030" cy="201829"/>
            </a:xfrm>
            <a:prstGeom prst="rect">
              <a:avLst/>
            </a:prstGeom>
            <a:ln w="12700">
              <a:noFill/>
            </a:ln>
          </p:spPr>
        </p:pic>
        <p:pic>
          <p:nvPicPr>
            <p:cNvPr id="98" name="Picture 97"/>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1517017" y="1380170"/>
              <a:ext cx="219030" cy="201829"/>
            </a:xfrm>
            <a:prstGeom prst="rect">
              <a:avLst/>
            </a:prstGeom>
            <a:ln w="12700">
              <a:noFill/>
            </a:ln>
          </p:spPr>
        </p:pic>
        <p:pic>
          <p:nvPicPr>
            <p:cNvPr id="99" name="Picture 98"/>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1520704" y="1996309"/>
              <a:ext cx="219030" cy="204122"/>
            </a:xfrm>
            <a:prstGeom prst="rect">
              <a:avLst/>
            </a:prstGeom>
            <a:ln w="12700">
              <a:noFill/>
            </a:ln>
          </p:spPr>
        </p:pic>
        <p:pic>
          <p:nvPicPr>
            <p:cNvPr id="9" name="Imagen 8">
              <a:extLst>
                <a:ext uri="{FF2B5EF4-FFF2-40B4-BE49-F238E27FC236}">
                  <a16:creationId xmlns:a16="http://schemas.microsoft.com/office/drawing/2014/main" id="{49D6F115-A8A2-4E32-9B5D-CF190E0B6695}"/>
                </a:ext>
              </a:extLst>
            </p:cNvPr>
            <p:cNvPicPr>
              <a:picLocks noChangeAspect="1"/>
            </p:cNvPicPr>
            <p:nvPr/>
          </p:nvPicPr>
          <p:blipFill>
            <a:blip r:embed="rId41"/>
            <a:stretch>
              <a:fillRect/>
            </a:stretch>
          </p:blipFill>
          <p:spPr>
            <a:xfrm>
              <a:off x="2730809" y="1123950"/>
              <a:ext cx="309847" cy="259407"/>
            </a:xfrm>
            <a:prstGeom prst="rect">
              <a:avLst/>
            </a:prstGeom>
          </p:spPr>
        </p:pic>
      </p:grpSp>
    </p:spTree>
    <p:extLst>
      <p:ext uri="{BB962C8B-B14F-4D97-AF65-F5344CB8AC3E}">
        <p14:creationId xmlns:p14="http://schemas.microsoft.com/office/powerpoint/2010/main" val="310715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5257800" y="3114509"/>
            <a:ext cx="1828800" cy="461665"/>
          </a:xfrm>
          <a:prstGeom prst="rect">
            <a:avLst/>
          </a:prstGeom>
          <a:noFill/>
        </p:spPr>
        <p:txBody>
          <a:bodyPr wrap="square" rtlCol="0">
            <a:spAutoFit/>
          </a:bodyPr>
          <a:lstStyle/>
          <a:p>
            <a:r>
              <a:rPr lang="en-US" sz="1600" dirty="0" err="1"/>
              <a:t>Añadir</a:t>
            </a:r>
            <a:r>
              <a:rPr lang="en-US" sz="2400" dirty="0"/>
              <a:t>              .</a:t>
            </a:r>
          </a:p>
        </p:txBody>
      </p:sp>
      <p:sp>
        <p:nvSpPr>
          <p:cNvPr id="2" name="TextBox 1"/>
          <p:cNvSpPr txBox="1"/>
          <p:nvPr/>
        </p:nvSpPr>
        <p:spPr>
          <a:xfrm>
            <a:off x="381000" y="285750"/>
            <a:ext cx="7543800" cy="461665"/>
          </a:xfrm>
          <a:prstGeom prst="rect">
            <a:avLst/>
          </a:prstGeom>
          <a:noFill/>
        </p:spPr>
        <p:txBody>
          <a:bodyPr wrap="square" rtlCol="0">
            <a:spAutoFit/>
          </a:bodyPr>
          <a:lstStyle/>
          <a:p>
            <a:r>
              <a:rPr lang="es-ES" sz="2400" b="1" dirty="0"/>
              <a:t>Propagación hacia adelante: implementación vectorizada</a:t>
            </a:r>
            <a:endParaRPr lang="en-US" sz="2400" b="1" dirty="0"/>
          </a:p>
        </p:txBody>
      </p:sp>
      <p:grpSp>
        <p:nvGrpSpPr>
          <p:cNvPr id="4" name="Group 3"/>
          <p:cNvGrpSpPr/>
          <p:nvPr/>
        </p:nvGrpSpPr>
        <p:grpSpPr>
          <a:xfrm>
            <a:off x="528287" y="952354"/>
            <a:ext cx="2634710" cy="1087310"/>
            <a:chOff x="656011" y="1657350"/>
            <a:chExt cx="6811590" cy="2811052"/>
          </a:xfrm>
        </p:grpSpPr>
        <p:sp>
          <p:nvSpPr>
            <p:cNvPr id="5" name="Oval 4"/>
            <p:cNvSpPr/>
            <p:nvPr/>
          </p:nvSpPr>
          <p:spPr>
            <a:xfrm>
              <a:off x="656011" y="3687554"/>
              <a:ext cx="787808" cy="7808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6011" y="2672452"/>
              <a:ext cx="787808" cy="7808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6011" y="1657350"/>
              <a:ext cx="787808" cy="7808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83094" y="2672452"/>
              <a:ext cx="787808" cy="7808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6"/>
              <a:endCxn id="8" idx="2"/>
            </p:cNvCxnSpPr>
            <p:nvPr/>
          </p:nvCxnSpPr>
          <p:spPr>
            <a:xfrm>
              <a:off x="1443819" y="2047774"/>
              <a:ext cx="1339274" cy="10151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8" idx="2"/>
            </p:cNvCxnSpPr>
            <p:nvPr/>
          </p:nvCxnSpPr>
          <p:spPr>
            <a:xfrm>
              <a:off x="1443819" y="3062878"/>
              <a:ext cx="1339274" cy="16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6"/>
              <a:endCxn id="8" idx="2"/>
            </p:cNvCxnSpPr>
            <p:nvPr/>
          </p:nvCxnSpPr>
          <p:spPr>
            <a:xfrm flipV="1">
              <a:off x="1443819" y="3062876"/>
              <a:ext cx="1339274" cy="10151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1" idx="6"/>
            </p:cNvCxnSpPr>
            <p:nvPr/>
          </p:nvCxnSpPr>
          <p:spPr>
            <a:xfrm>
              <a:off x="5619204" y="2711090"/>
              <a:ext cx="787808" cy="16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783094" y="3687554"/>
              <a:ext cx="787808" cy="7808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6"/>
              <a:endCxn id="13" idx="2"/>
            </p:cNvCxnSpPr>
            <p:nvPr/>
          </p:nvCxnSpPr>
          <p:spPr>
            <a:xfrm>
              <a:off x="1443819" y="2047774"/>
              <a:ext cx="1339274" cy="20302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2"/>
            </p:cNvCxnSpPr>
            <p:nvPr/>
          </p:nvCxnSpPr>
          <p:spPr>
            <a:xfrm>
              <a:off x="1443819" y="3062876"/>
              <a:ext cx="1339274" cy="10151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6"/>
              <a:endCxn id="13" idx="2"/>
            </p:cNvCxnSpPr>
            <p:nvPr/>
          </p:nvCxnSpPr>
          <p:spPr>
            <a:xfrm>
              <a:off x="1443819" y="4077980"/>
              <a:ext cx="1339274" cy="16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43819" y="2047777"/>
              <a:ext cx="1339274" cy="16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p:cNvCxnSpPr>
            <p:nvPr/>
          </p:nvCxnSpPr>
          <p:spPr>
            <a:xfrm flipV="1">
              <a:off x="1443819" y="2047774"/>
              <a:ext cx="1339274" cy="10151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6"/>
            </p:cNvCxnSpPr>
            <p:nvPr/>
          </p:nvCxnSpPr>
          <p:spPr>
            <a:xfrm flipV="1">
              <a:off x="1443819" y="2047774"/>
              <a:ext cx="1339274" cy="20302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83094" y="1657350"/>
              <a:ext cx="787808" cy="7808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831395" y="2320663"/>
              <a:ext cx="787808" cy="780848"/>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0" idx="6"/>
              <a:endCxn id="21" idx="2"/>
            </p:cNvCxnSpPr>
            <p:nvPr/>
          </p:nvCxnSpPr>
          <p:spPr>
            <a:xfrm>
              <a:off x="3570902" y="2047774"/>
              <a:ext cx="1260493" cy="6633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6"/>
              <a:endCxn id="21" idx="2"/>
            </p:cNvCxnSpPr>
            <p:nvPr/>
          </p:nvCxnSpPr>
          <p:spPr>
            <a:xfrm flipV="1">
              <a:off x="3570902" y="2711087"/>
              <a:ext cx="1260493" cy="35178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6"/>
              <a:endCxn id="21" idx="2"/>
            </p:cNvCxnSpPr>
            <p:nvPr/>
          </p:nvCxnSpPr>
          <p:spPr>
            <a:xfrm flipV="1">
              <a:off x="3570902" y="2711087"/>
              <a:ext cx="1260493" cy="13668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6553199" y="2476833"/>
              <a:ext cx="914402" cy="377015"/>
            </a:xfrm>
            <a:prstGeom prst="rect">
              <a:avLst/>
            </a:prstGeom>
            <a:ln w="12700">
              <a:noFill/>
            </a:ln>
          </p:spPr>
        </p:pic>
        <p:pic>
          <p:nvPicPr>
            <p:cNvPr id="26" name="Picture 25"/>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912928" y="1933074"/>
              <a:ext cx="311667" cy="210442"/>
            </a:xfrm>
            <a:prstGeom prst="rect">
              <a:avLst/>
            </a:prstGeom>
            <a:ln w="12700">
              <a:noFill/>
            </a:ln>
          </p:spPr>
        </p:pic>
        <p:pic>
          <p:nvPicPr>
            <p:cNvPr id="27" name="Picture 26"/>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Lst>
            </a:blip>
            <a:stretch>
              <a:fillRect/>
            </a:stretch>
          </p:blipFill>
          <p:spPr>
            <a:xfrm>
              <a:off x="913270" y="2955604"/>
              <a:ext cx="319659" cy="210442"/>
            </a:xfrm>
            <a:prstGeom prst="rect">
              <a:avLst/>
            </a:prstGeom>
            <a:ln w="12700">
              <a:noFill/>
            </a:ln>
          </p:spPr>
        </p:pic>
        <p:pic>
          <p:nvPicPr>
            <p:cNvPr id="28" name="Picture 27"/>
            <p:cNvPicPr>
              <a:picLocks noChangeAspect="1"/>
            </p:cNvPicPr>
            <p:nvPr>
              <p:custDataLst>
                <p:tags r:id="rId15"/>
              </p:custDataLst>
            </p:nvPr>
          </p:nvPicPr>
          <p:blipFill>
            <a:blip r:embed="rId23" cstate="print">
              <a:extLst>
                <a:ext uri="{28A0092B-C50C-407E-A947-70E740481C1C}">
                  <a14:useLocalDpi xmlns:a14="http://schemas.microsoft.com/office/drawing/2010/main" val="0"/>
                </a:ext>
              </a:extLst>
            </a:blip>
            <a:stretch>
              <a:fillRect/>
            </a:stretch>
          </p:blipFill>
          <p:spPr>
            <a:xfrm>
              <a:off x="913271" y="3971723"/>
              <a:ext cx="322323" cy="215770"/>
            </a:xfrm>
            <a:prstGeom prst="rect">
              <a:avLst/>
            </a:prstGeom>
            <a:ln w="12700">
              <a:noFill/>
            </a:ln>
          </p:spPr>
        </p:pic>
        <p:pic>
          <p:nvPicPr>
            <p:cNvPr id="29" name="Picture 28"/>
            <p:cNvPicPr>
              <a:picLocks noChangeAspect="1"/>
            </p:cNvPicPr>
            <p:nvPr>
              <p:custDataLst>
                <p:tags r:id="rId16"/>
              </p:custDataLst>
            </p:nvPr>
          </p:nvPicPr>
          <p:blipFill>
            <a:blip r:embed="rId24" cstate="print">
              <a:extLst>
                <a:ext uri="{28A0092B-C50C-407E-A947-70E740481C1C}">
                  <a14:useLocalDpi xmlns:a14="http://schemas.microsoft.com/office/drawing/2010/main" val="0"/>
                </a:ext>
              </a:extLst>
            </a:blip>
            <a:stretch>
              <a:fillRect/>
            </a:stretch>
          </p:blipFill>
          <p:spPr>
            <a:xfrm>
              <a:off x="2995070" y="1863447"/>
              <a:ext cx="363855" cy="335280"/>
            </a:xfrm>
            <a:prstGeom prst="rect">
              <a:avLst/>
            </a:prstGeom>
            <a:ln w="12700">
              <a:noFill/>
            </a:ln>
          </p:spPr>
        </p:pic>
        <p:pic>
          <p:nvPicPr>
            <p:cNvPr id="30" name="Picture 29"/>
            <p:cNvPicPr>
              <a:picLocks noChangeAspect="1"/>
            </p:cNvPicPr>
            <p:nvPr>
              <p:custDataLst>
                <p:tags r:id="rId17"/>
              </p:custDataLst>
            </p:nvPr>
          </p:nvPicPr>
          <p:blipFill>
            <a:blip r:embed="rId25" cstate="print">
              <a:extLst>
                <a:ext uri="{28A0092B-C50C-407E-A947-70E740481C1C}">
                  <a14:useLocalDpi xmlns:a14="http://schemas.microsoft.com/office/drawing/2010/main" val="0"/>
                </a:ext>
              </a:extLst>
            </a:blip>
            <a:stretch>
              <a:fillRect/>
            </a:stretch>
          </p:blipFill>
          <p:spPr>
            <a:xfrm>
              <a:off x="2997067" y="2886801"/>
              <a:ext cx="363855" cy="335280"/>
            </a:xfrm>
            <a:prstGeom prst="rect">
              <a:avLst/>
            </a:prstGeom>
            <a:ln w="12700">
              <a:noFill/>
            </a:ln>
          </p:spPr>
        </p:pic>
        <p:pic>
          <p:nvPicPr>
            <p:cNvPr id="31" name="Picture 30"/>
            <p:cNvPicPr>
              <a:picLocks noChangeAspect="1"/>
            </p:cNvPicPr>
            <p:nvPr>
              <p:custDataLst>
                <p:tags r:id="rId18"/>
              </p:custDataLst>
            </p:nvPr>
          </p:nvPicPr>
          <p:blipFill>
            <a:blip r:embed="rId26" cstate="print">
              <a:extLst>
                <a:ext uri="{28A0092B-C50C-407E-A947-70E740481C1C}">
                  <a14:useLocalDpi xmlns:a14="http://schemas.microsoft.com/office/drawing/2010/main" val="0"/>
                </a:ext>
              </a:extLst>
            </a:blip>
            <a:stretch>
              <a:fillRect/>
            </a:stretch>
          </p:blipFill>
          <p:spPr>
            <a:xfrm>
              <a:off x="3003192" y="3910338"/>
              <a:ext cx="363855" cy="339090"/>
            </a:xfrm>
            <a:prstGeom prst="rect">
              <a:avLst/>
            </a:prstGeom>
            <a:ln w="12700">
              <a:noFill/>
            </a:ln>
          </p:spPr>
        </p:pic>
      </p:grpSp>
      <p:pic>
        <p:nvPicPr>
          <p:cNvPr id="56" name="Picture 55"/>
          <p:cNvPicPr>
            <a:picLocks noChangeAspect="1"/>
          </p:cNvPicPr>
          <p:nvPr>
            <p:custDataLst>
              <p:tags r:id="rId1"/>
            </p:custDataLst>
          </p:nvPr>
        </p:nvPicPr>
        <p:blipFill>
          <a:blip r:embed="rId27" cstate="print">
            <a:extLst>
              <a:ext uri="{28A0092B-C50C-407E-A947-70E740481C1C}">
                <a14:useLocalDpi xmlns:a14="http://schemas.microsoft.com/office/drawing/2010/main" val="0"/>
              </a:ext>
            </a:extLst>
          </a:blip>
          <a:stretch>
            <a:fillRect/>
          </a:stretch>
        </p:blipFill>
        <p:spPr>
          <a:xfrm>
            <a:off x="304800" y="3827194"/>
            <a:ext cx="4520182" cy="268556"/>
          </a:xfrm>
          <a:prstGeom prst="rect">
            <a:avLst/>
          </a:prstGeom>
        </p:spPr>
      </p:pic>
      <p:pic>
        <p:nvPicPr>
          <p:cNvPr id="49" name="Picture 48"/>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5334000" y="796760"/>
            <a:ext cx="960579" cy="1178558"/>
          </a:xfrm>
          <a:prstGeom prst="rect">
            <a:avLst/>
          </a:prstGeom>
        </p:spPr>
      </p:pic>
      <p:pic>
        <p:nvPicPr>
          <p:cNvPr id="32" name="Picture 31"/>
          <p:cNvPicPr>
            <a:picLocks noChangeAspect="1"/>
          </p:cNvPicPr>
          <p:nvPr>
            <p:custDataLst>
              <p:tags r:id="rId3"/>
            </p:custDataLst>
          </p:nvPr>
        </p:nvPicPr>
        <p:blipFill>
          <a:blip r:embed="rId29" cstate="print">
            <a:extLst>
              <a:ext uri="{28A0092B-C50C-407E-A947-70E740481C1C}">
                <a14:useLocalDpi xmlns:a14="http://schemas.microsoft.com/office/drawing/2010/main" val="0"/>
              </a:ext>
            </a:extLst>
          </a:blip>
          <a:stretch>
            <a:fillRect/>
          </a:stretch>
        </p:blipFill>
        <p:spPr>
          <a:xfrm>
            <a:off x="6934200" y="796762"/>
            <a:ext cx="1386840" cy="1068705"/>
          </a:xfrm>
          <a:prstGeom prst="rect">
            <a:avLst/>
          </a:prstGeom>
        </p:spPr>
      </p:pic>
      <p:grpSp>
        <p:nvGrpSpPr>
          <p:cNvPr id="55" name="Group 54"/>
          <p:cNvGrpSpPr/>
          <p:nvPr/>
        </p:nvGrpSpPr>
        <p:grpSpPr>
          <a:xfrm>
            <a:off x="317501" y="2588198"/>
            <a:ext cx="4119913" cy="1018579"/>
            <a:chOff x="528287" y="2407064"/>
            <a:chExt cx="4874930" cy="1205244"/>
          </a:xfrm>
        </p:grpSpPr>
        <p:pic>
          <p:nvPicPr>
            <p:cNvPr id="51" name="Picture 50"/>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530227" y="2407064"/>
              <a:ext cx="4872990" cy="339090"/>
            </a:xfrm>
            <a:prstGeom prst="rect">
              <a:avLst/>
            </a:prstGeom>
          </p:spPr>
        </p:pic>
        <p:pic>
          <p:nvPicPr>
            <p:cNvPr id="52" name="Picture 51"/>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530227" y="2837608"/>
              <a:ext cx="4872990" cy="339090"/>
            </a:xfrm>
            <a:prstGeom prst="rect">
              <a:avLst/>
            </a:prstGeom>
          </p:spPr>
        </p:pic>
        <p:pic>
          <p:nvPicPr>
            <p:cNvPr id="53" name="Picture 52"/>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528287" y="3273218"/>
              <a:ext cx="4872990" cy="339090"/>
            </a:xfrm>
            <a:prstGeom prst="rect">
              <a:avLst/>
            </a:prstGeom>
          </p:spPr>
        </p:pic>
      </p:grpSp>
      <p:cxnSp>
        <p:nvCxnSpPr>
          <p:cNvPr id="58" name="Straight Connector 57"/>
          <p:cNvCxnSpPr/>
          <p:nvPr/>
        </p:nvCxnSpPr>
        <p:spPr>
          <a:xfrm>
            <a:off x="5029200" y="796760"/>
            <a:ext cx="76200" cy="3908590"/>
          </a:xfrm>
          <a:prstGeom prst="line">
            <a:avLst/>
          </a:prstGeom>
        </p:spPr>
        <p:style>
          <a:lnRef idx="1">
            <a:schemeClr val="dk1"/>
          </a:lnRef>
          <a:fillRef idx="0">
            <a:schemeClr val="dk1"/>
          </a:fillRef>
          <a:effectRef idx="0">
            <a:schemeClr val="dk1"/>
          </a:effectRef>
          <a:fontRef idx="minor">
            <a:schemeClr val="tx1"/>
          </a:fontRef>
        </p:style>
      </p:cxnSp>
      <p:pic>
        <p:nvPicPr>
          <p:cNvPr id="59" name="Picture 58"/>
          <p:cNvPicPr>
            <a:picLocks noChangeAspect="1"/>
          </p:cNvPicPr>
          <p:nvPr>
            <p:custDataLst>
              <p:tags r:id="rId4"/>
            </p:custDataLst>
          </p:nvPr>
        </p:nvPicPr>
        <p:blipFill>
          <a:blip r:embed="rId33" cstate="print">
            <a:extLst>
              <a:ext uri="{28A0092B-C50C-407E-A947-70E740481C1C}">
                <a14:useLocalDpi xmlns:a14="http://schemas.microsoft.com/office/drawing/2010/main" val="0"/>
              </a:ext>
            </a:extLst>
          </a:blip>
          <a:stretch>
            <a:fillRect/>
          </a:stretch>
        </p:blipFill>
        <p:spPr>
          <a:xfrm>
            <a:off x="5334000" y="2305685"/>
            <a:ext cx="1331595" cy="234315"/>
          </a:xfrm>
          <a:prstGeom prst="rect">
            <a:avLst/>
          </a:prstGeom>
        </p:spPr>
      </p:pic>
      <p:pic>
        <p:nvPicPr>
          <p:cNvPr id="65" name="Picture 64"/>
          <p:cNvPicPr>
            <a:picLocks noChangeAspect="1"/>
          </p:cNvPicPr>
          <p:nvPr>
            <p:custDataLst>
              <p:tags r:id="rId5"/>
            </p:custDataLst>
          </p:nvPr>
        </p:nvPicPr>
        <p:blipFill>
          <a:blip r:embed="rId34" cstate="print">
            <a:extLst>
              <a:ext uri="{28A0092B-C50C-407E-A947-70E740481C1C}">
                <a14:useLocalDpi xmlns:a14="http://schemas.microsoft.com/office/drawing/2010/main" val="0"/>
              </a:ext>
            </a:extLst>
          </a:blip>
          <a:stretch>
            <a:fillRect/>
          </a:stretch>
        </p:blipFill>
        <p:spPr>
          <a:xfrm>
            <a:off x="5333999" y="2621946"/>
            <a:ext cx="1436370" cy="291465"/>
          </a:xfrm>
          <a:prstGeom prst="rect">
            <a:avLst/>
          </a:prstGeom>
        </p:spPr>
      </p:pic>
      <p:pic>
        <p:nvPicPr>
          <p:cNvPr id="68" name="Picture 67"/>
          <p:cNvPicPr>
            <a:picLocks noChangeAspect="1"/>
          </p:cNvPicPr>
          <p:nvPr>
            <p:custDataLst>
              <p:tags r:id="rId6"/>
            </p:custDataLst>
          </p:nvPr>
        </p:nvPicPr>
        <p:blipFill>
          <a:blip r:embed="rId35" cstate="print">
            <a:extLst>
              <a:ext uri="{28A0092B-C50C-407E-A947-70E740481C1C}">
                <a14:useLocalDpi xmlns:a14="http://schemas.microsoft.com/office/drawing/2010/main" val="0"/>
              </a:ext>
            </a:extLst>
          </a:blip>
          <a:stretch>
            <a:fillRect/>
          </a:stretch>
        </p:blipFill>
        <p:spPr>
          <a:xfrm>
            <a:off x="5386386" y="3606777"/>
            <a:ext cx="1571625" cy="234315"/>
          </a:xfrm>
          <a:prstGeom prst="rect">
            <a:avLst/>
          </a:prstGeom>
        </p:spPr>
      </p:pic>
      <p:pic>
        <p:nvPicPr>
          <p:cNvPr id="69" name="Picture 68"/>
          <p:cNvPicPr>
            <a:picLocks noChangeAspect="1"/>
          </p:cNvPicPr>
          <p:nvPr>
            <p:custDataLst>
              <p:tags r:id="rId7"/>
            </p:custDataLst>
          </p:nvPr>
        </p:nvPicPr>
        <p:blipFill>
          <a:blip r:embed="rId36" cstate="print">
            <a:extLst>
              <a:ext uri="{28A0092B-C50C-407E-A947-70E740481C1C}">
                <a14:useLocalDpi xmlns:a14="http://schemas.microsoft.com/office/drawing/2010/main" val="0"/>
              </a:ext>
            </a:extLst>
          </a:blip>
          <a:stretch>
            <a:fillRect/>
          </a:stretch>
        </p:blipFill>
        <p:spPr>
          <a:xfrm>
            <a:off x="5386385" y="3923038"/>
            <a:ext cx="2426970" cy="291465"/>
          </a:xfrm>
          <a:prstGeom prst="rect">
            <a:avLst/>
          </a:prstGeom>
        </p:spPr>
      </p:pic>
      <p:pic>
        <p:nvPicPr>
          <p:cNvPr id="71" name="Picture 70"/>
          <p:cNvPicPr>
            <a:picLocks noChangeAspect="1"/>
          </p:cNvPicPr>
          <p:nvPr>
            <p:custDataLst>
              <p:tags r:id="rId8"/>
            </p:custDataLst>
          </p:nvPr>
        </p:nvPicPr>
        <p:blipFill>
          <a:blip r:embed="rId37" cstate="print">
            <a:extLst>
              <a:ext uri="{28A0092B-C50C-407E-A947-70E740481C1C}">
                <a14:useLocalDpi xmlns:a14="http://schemas.microsoft.com/office/drawing/2010/main" val="0"/>
              </a:ext>
            </a:extLst>
          </a:blip>
          <a:stretch>
            <a:fillRect/>
          </a:stretch>
        </p:blipFill>
        <p:spPr>
          <a:xfrm>
            <a:off x="5943600" y="3174471"/>
            <a:ext cx="840105" cy="339090"/>
          </a:xfrm>
          <a:prstGeom prst="rect">
            <a:avLst/>
          </a:prstGeom>
        </p:spPr>
      </p:pic>
      <mc:AlternateContent xmlns:mc="http://schemas.openxmlformats.org/markup-compatibility/2006" xmlns:p14="http://schemas.microsoft.com/office/powerpoint/2010/main">
        <mc:Choice Requires="p14">
          <p:contentPart p14:bwMode="auto" r:id="rId38">
            <p14:nvContentPartPr>
              <p14:cNvPr id="33" name="Ink 32"/>
              <p14:cNvContentPartPr/>
              <p14:nvPr/>
            </p14:nvContentPartPr>
            <p14:xfrm>
              <a:off x="221040" y="672480"/>
              <a:ext cx="8247600" cy="4113720"/>
            </p14:xfrm>
          </p:contentPart>
        </mc:Choice>
        <mc:Fallback xmlns="">
          <p:pic>
            <p:nvPicPr>
              <p:cNvPr id="33" name="Ink 32"/>
              <p:cNvPicPr/>
              <p:nvPr/>
            </p:nvPicPr>
            <p:blipFill>
              <a:blip r:embed="rId39"/>
              <a:stretch>
                <a:fillRect/>
              </a:stretch>
            </p:blipFill>
            <p:spPr>
              <a:xfrm>
                <a:off x="-11160" y="249480"/>
                <a:ext cx="8488440" cy="4547880"/>
              </a:xfrm>
              <a:prstGeom prst="rect">
                <a:avLst/>
              </a:prstGeom>
            </p:spPr>
          </p:pic>
        </mc:Fallback>
      </mc:AlternateContent>
      <p:pic>
        <p:nvPicPr>
          <p:cNvPr id="3" name="Imagen 2">
            <a:extLst>
              <a:ext uri="{FF2B5EF4-FFF2-40B4-BE49-F238E27FC236}">
                <a16:creationId xmlns:a16="http://schemas.microsoft.com/office/drawing/2014/main" id="{8E5EE2B3-3C84-4AC1-8154-B25A03B542ED}"/>
              </a:ext>
            </a:extLst>
          </p:cNvPr>
          <p:cNvPicPr>
            <a:picLocks noChangeAspect="1"/>
          </p:cNvPicPr>
          <p:nvPr/>
        </p:nvPicPr>
        <p:blipFill>
          <a:blip r:embed="rId40"/>
          <a:stretch>
            <a:fillRect/>
          </a:stretch>
        </p:blipFill>
        <p:spPr>
          <a:xfrm>
            <a:off x="2198128" y="1283251"/>
            <a:ext cx="173790" cy="145499"/>
          </a:xfrm>
          <a:prstGeom prst="rect">
            <a:avLst/>
          </a:prstGeom>
        </p:spPr>
      </p:pic>
      <mc:AlternateContent xmlns:mc="http://schemas.openxmlformats.org/markup-compatibility/2006" xmlns:p14="http://schemas.microsoft.com/office/powerpoint/2010/main">
        <mc:Choice Requires="p14">
          <p:contentPart p14:bwMode="auto" r:id="rId41">
            <p14:nvContentPartPr>
              <p14:cNvPr id="37" name="Entrada de lápiz 36">
                <a:extLst>
                  <a:ext uri="{FF2B5EF4-FFF2-40B4-BE49-F238E27FC236}">
                    <a16:creationId xmlns:a16="http://schemas.microsoft.com/office/drawing/2014/main" id="{1F3A446B-8635-4C86-BC83-552C1BDA75C9}"/>
                  </a:ext>
                </a:extLst>
              </p14:cNvPr>
              <p14:cNvContentPartPr/>
              <p14:nvPr/>
            </p14:nvContentPartPr>
            <p14:xfrm>
              <a:off x="-1241673" y="1780699"/>
              <a:ext cx="360" cy="360"/>
            </p14:xfrm>
          </p:contentPart>
        </mc:Choice>
        <mc:Fallback xmlns="">
          <p:pic>
            <p:nvPicPr>
              <p:cNvPr id="37" name="Entrada de lápiz 36">
                <a:extLst>
                  <a:ext uri="{FF2B5EF4-FFF2-40B4-BE49-F238E27FC236}">
                    <a16:creationId xmlns:a16="http://schemas.microsoft.com/office/drawing/2014/main" id="{1F3A446B-8635-4C86-BC83-552C1BDA75C9}"/>
                  </a:ext>
                </a:extLst>
              </p:cNvPr>
              <p:cNvPicPr/>
              <p:nvPr/>
            </p:nvPicPr>
            <p:blipFill>
              <a:blip r:embed="rId42"/>
              <a:stretch>
                <a:fillRect/>
              </a:stretch>
            </p:blipFill>
            <p:spPr>
              <a:xfrm>
                <a:off x="-1250313" y="1772059"/>
                <a:ext cx="18000" cy="18000"/>
              </a:xfrm>
              <a:prstGeom prst="rect">
                <a:avLst/>
              </a:prstGeom>
            </p:spPr>
          </p:pic>
        </mc:Fallback>
      </mc:AlternateContent>
    </p:spTree>
    <p:extLst>
      <p:ext uri="{BB962C8B-B14F-4D97-AF65-F5344CB8AC3E}">
        <p14:creationId xmlns:p14="http://schemas.microsoft.com/office/powerpoint/2010/main" val="148694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114"/>
          <p:cNvSpPr txBox="1"/>
          <p:nvPr/>
        </p:nvSpPr>
        <p:spPr>
          <a:xfrm>
            <a:off x="762001" y="1057829"/>
            <a:ext cx="2425700" cy="3353503"/>
          </a:xfrm>
          <a:prstGeom prst="rect">
            <a:avLst/>
          </a:prstGeom>
          <a:solidFill>
            <a:srgbClr val="DBEEF4">
              <a:alpha val="94902"/>
            </a:srgb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mj-lt"/>
              <a:ea typeface="+mn-ea"/>
              <a:cs typeface="Arial"/>
            </a:endParaRPr>
          </a:p>
        </p:txBody>
      </p:sp>
      <p:sp>
        <p:nvSpPr>
          <p:cNvPr id="83" name="TextBox 82"/>
          <p:cNvSpPr txBox="1"/>
          <p:nvPr/>
        </p:nvSpPr>
        <p:spPr>
          <a:xfrm>
            <a:off x="4982789" y="4015042"/>
            <a:ext cx="928588" cy="400110"/>
          </a:xfrm>
          <a:prstGeom prst="rect">
            <a:avLst/>
          </a:prstGeom>
          <a:noFill/>
        </p:spPr>
        <p:txBody>
          <a:bodyPr wrap="none" rtlCol="0">
            <a:spAutoFit/>
          </a:bodyPr>
          <a:lstStyle/>
          <a:p>
            <a:r>
              <a:rPr lang="en-US" sz="2000" dirty="0">
                <a:latin typeface="Calibri"/>
              </a:rPr>
              <a:t>Layer 3</a:t>
            </a:r>
            <a:endParaRPr lang="en-US" sz="2000" baseline="-25000" dirty="0">
              <a:latin typeface="Calibri"/>
            </a:endParaRPr>
          </a:p>
        </p:txBody>
      </p:sp>
      <p:grpSp>
        <p:nvGrpSpPr>
          <p:cNvPr id="84" name="Group 83"/>
          <p:cNvGrpSpPr/>
          <p:nvPr/>
        </p:nvGrpSpPr>
        <p:grpSpPr>
          <a:xfrm>
            <a:off x="1219200" y="1276350"/>
            <a:ext cx="6354389" cy="2622371"/>
            <a:chOff x="656011" y="1657350"/>
            <a:chExt cx="6811590" cy="2811052"/>
          </a:xfrm>
        </p:grpSpPr>
        <p:sp>
          <p:nvSpPr>
            <p:cNvPr id="85" name="Oval 84"/>
            <p:cNvSpPr/>
            <p:nvPr/>
          </p:nvSpPr>
          <p:spPr>
            <a:xfrm>
              <a:off x="656011" y="3687554"/>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56011" y="2672452"/>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6011" y="1657350"/>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783094" y="2672452"/>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a:stCxn id="87" idx="6"/>
              <a:endCxn id="88" idx="2"/>
            </p:cNvCxnSpPr>
            <p:nvPr/>
          </p:nvCxnSpPr>
          <p:spPr>
            <a:xfrm>
              <a:off x="1443819" y="2047774"/>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6" idx="6"/>
              <a:endCxn id="88" idx="2"/>
            </p:cNvCxnSpPr>
            <p:nvPr/>
          </p:nvCxnSpPr>
          <p:spPr>
            <a:xfrm>
              <a:off x="1443819" y="3062878"/>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5" idx="6"/>
              <a:endCxn id="88" idx="2"/>
            </p:cNvCxnSpPr>
            <p:nvPr/>
          </p:nvCxnSpPr>
          <p:spPr>
            <a:xfrm flipV="1">
              <a:off x="1443819" y="3062876"/>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01" idx="6"/>
            </p:cNvCxnSpPr>
            <p:nvPr/>
          </p:nvCxnSpPr>
          <p:spPr>
            <a:xfrm>
              <a:off x="5619204" y="2711090"/>
              <a:ext cx="787808"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783094" y="3687554"/>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6"/>
              <a:endCxn id="93" idx="2"/>
            </p:cNvCxnSpPr>
            <p:nvPr/>
          </p:nvCxnSpPr>
          <p:spPr>
            <a:xfrm>
              <a:off x="1443819" y="2047774"/>
              <a:ext cx="1339274" cy="20302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93" idx="2"/>
            </p:cNvCxnSpPr>
            <p:nvPr/>
          </p:nvCxnSpPr>
          <p:spPr>
            <a:xfrm>
              <a:off x="1443819" y="3062876"/>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5" idx="6"/>
              <a:endCxn id="93" idx="2"/>
            </p:cNvCxnSpPr>
            <p:nvPr/>
          </p:nvCxnSpPr>
          <p:spPr>
            <a:xfrm>
              <a:off x="1443819" y="4077980"/>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1443819" y="2047777"/>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6" idx="6"/>
            </p:cNvCxnSpPr>
            <p:nvPr/>
          </p:nvCxnSpPr>
          <p:spPr>
            <a:xfrm flipV="1">
              <a:off x="1443819" y="2047774"/>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5" idx="6"/>
            </p:cNvCxnSpPr>
            <p:nvPr/>
          </p:nvCxnSpPr>
          <p:spPr>
            <a:xfrm flipV="1">
              <a:off x="1443819" y="2047774"/>
              <a:ext cx="1339274" cy="20302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2783094" y="1657350"/>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831395" y="2320663"/>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a:stCxn id="100" idx="6"/>
              <a:endCxn id="101" idx="2"/>
            </p:cNvCxnSpPr>
            <p:nvPr/>
          </p:nvCxnSpPr>
          <p:spPr>
            <a:xfrm>
              <a:off x="3570902" y="2047774"/>
              <a:ext cx="1260493" cy="6633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8" idx="6"/>
              <a:endCxn id="101" idx="2"/>
            </p:cNvCxnSpPr>
            <p:nvPr/>
          </p:nvCxnSpPr>
          <p:spPr>
            <a:xfrm flipV="1">
              <a:off x="3570902" y="2711087"/>
              <a:ext cx="1260493" cy="3517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3" idx="6"/>
              <a:endCxn id="101" idx="2"/>
            </p:cNvCxnSpPr>
            <p:nvPr/>
          </p:nvCxnSpPr>
          <p:spPr>
            <a:xfrm flipV="1">
              <a:off x="3570902" y="2711087"/>
              <a:ext cx="1260493" cy="13668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553199" y="2476833"/>
              <a:ext cx="914402" cy="377015"/>
            </a:xfrm>
            <a:prstGeom prst="rect">
              <a:avLst/>
            </a:prstGeom>
          </p:spPr>
        </p:pic>
        <p:pic>
          <p:nvPicPr>
            <p:cNvPr id="106" name="Picture 10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12928" y="1933074"/>
              <a:ext cx="311667" cy="210442"/>
            </a:xfrm>
            <a:prstGeom prst="rect">
              <a:avLst/>
            </a:prstGeom>
          </p:spPr>
        </p:pic>
        <p:pic>
          <p:nvPicPr>
            <p:cNvPr id="107" name="Picture 10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13270" y="2955604"/>
              <a:ext cx="319659" cy="210442"/>
            </a:xfrm>
            <a:prstGeom prst="rect">
              <a:avLst/>
            </a:prstGeom>
          </p:spPr>
        </p:pic>
        <p:pic>
          <p:nvPicPr>
            <p:cNvPr id="108" name="Picture 107"/>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13271" y="3971723"/>
              <a:ext cx="322323" cy="215770"/>
            </a:xfrm>
            <a:prstGeom prst="rect">
              <a:avLst/>
            </a:prstGeom>
          </p:spPr>
        </p:pic>
        <p:pic>
          <p:nvPicPr>
            <p:cNvPr id="109" name="Picture 10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995070" y="1863447"/>
              <a:ext cx="363855" cy="335280"/>
            </a:xfrm>
            <a:prstGeom prst="rect">
              <a:avLst/>
            </a:prstGeom>
          </p:spPr>
        </p:pic>
        <p:pic>
          <p:nvPicPr>
            <p:cNvPr id="110" name="Picture 10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997067" y="2886801"/>
              <a:ext cx="363855" cy="335280"/>
            </a:xfrm>
            <a:prstGeom prst="rect">
              <a:avLst/>
            </a:prstGeom>
          </p:spPr>
        </p:pic>
        <p:pic>
          <p:nvPicPr>
            <p:cNvPr id="111" name="Picture 110"/>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003192" y="3910338"/>
              <a:ext cx="363855" cy="339090"/>
            </a:xfrm>
            <a:prstGeom prst="rect">
              <a:avLst/>
            </a:prstGeom>
          </p:spPr>
        </p:pic>
      </p:grpSp>
      <p:sp>
        <p:nvSpPr>
          <p:cNvPr id="112" name="TextBox 111"/>
          <p:cNvSpPr txBox="1"/>
          <p:nvPr/>
        </p:nvSpPr>
        <p:spPr>
          <a:xfrm>
            <a:off x="1066800" y="4015042"/>
            <a:ext cx="928588" cy="400110"/>
          </a:xfrm>
          <a:prstGeom prst="rect">
            <a:avLst/>
          </a:prstGeom>
          <a:noFill/>
        </p:spPr>
        <p:txBody>
          <a:bodyPr wrap="none" rtlCol="0">
            <a:spAutoFit/>
          </a:bodyPr>
          <a:lstStyle/>
          <a:p>
            <a:r>
              <a:rPr lang="en-US" sz="2000" dirty="0">
                <a:latin typeface="Calibri"/>
              </a:rPr>
              <a:t>Layer 1</a:t>
            </a:r>
            <a:endParaRPr lang="en-US" sz="2000" baseline="-25000" dirty="0">
              <a:latin typeface="Calibri"/>
            </a:endParaRPr>
          </a:p>
        </p:txBody>
      </p:sp>
      <p:sp>
        <p:nvSpPr>
          <p:cNvPr id="113" name="TextBox 112"/>
          <p:cNvSpPr txBox="1"/>
          <p:nvPr/>
        </p:nvSpPr>
        <p:spPr>
          <a:xfrm>
            <a:off x="3131884" y="4015042"/>
            <a:ext cx="928588" cy="400110"/>
          </a:xfrm>
          <a:prstGeom prst="rect">
            <a:avLst/>
          </a:prstGeom>
          <a:noFill/>
        </p:spPr>
        <p:txBody>
          <a:bodyPr wrap="none" rtlCol="0">
            <a:spAutoFit/>
          </a:bodyPr>
          <a:lstStyle/>
          <a:p>
            <a:r>
              <a:rPr lang="en-US" sz="2000" dirty="0">
                <a:latin typeface="Calibri"/>
              </a:rPr>
              <a:t>Layer 2</a:t>
            </a:r>
            <a:endParaRPr lang="en-US" sz="2000" baseline="-25000" dirty="0">
              <a:latin typeface="Calibri"/>
            </a:endParaRPr>
          </a:p>
        </p:txBody>
      </p:sp>
      <p:sp>
        <p:nvSpPr>
          <p:cNvPr id="116" name="TextBox 115"/>
          <p:cNvSpPr txBox="1"/>
          <p:nvPr/>
        </p:nvSpPr>
        <p:spPr>
          <a:xfrm>
            <a:off x="381000" y="285750"/>
            <a:ext cx="7620000" cy="461665"/>
          </a:xfrm>
          <a:prstGeom prst="rect">
            <a:avLst/>
          </a:prstGeom>
          <a:noFill/>
        </p:spPr>
        <p:txBody>
          <a:bodyPr wrap="square" rtlCol="0">
            <a:spAutoFit/>
          </a:bodyPr>
          <a:lstStyle/>
          <a:p>
            <a:r>
              <a:rPr lang="en-US" sz="2400" b="1" dirty="0"/>
              <a:t>Red neuronal que </a:t>
            </a:r>
            <a:r>
              <a:rPr lang="en-US" sz="2400" b="1" dirty="0" err="1"/>
              <a:t>aprende</a:t>
            </a:r>
            <a:r>
              <a:rPr lang="en-US" sz="2400" b="1" dirty="0"/>
              <a:t> sus </a:t>
            </a:r>
            <a:r>
              <a:rPr lang="en-US" sz="2400" b="1" dirty="0" err="1"/>
              <a:t>propias</a:t>
            </a:r>
            <a:r>
              <a:rPr lang="en-US" sz="2400" b="1" dirty="0"/>
              <a:t> </a:t>
            </a:r>
            <a:r>
              <a:rPr lang="en-US" sz="2400" b="1" dirty="0" err="1"/>
              <a:t>características</a:t>
            </a:r>
            <a:endParaRPr lang="en-US" sz="2400" b="1" dirty="0"/>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257480" y="2846880"/>
              <a:ext cx="7747200" cy="2003400"/>
            </p14:xfrm>
          </p:contentPart>
        </mc:Choice>
        <mc:Fallback xmlns="">
          <p:pic>
            <p:nvPicPr>
              <p:cNvPr id="2" name="Ink 1"/>
              <p:cNvPicPr/>
              <p:nvPr/>
            </p:nvPicPr>
            <p:blipFill>
              <a:blip r:embed="rId17"/>
              <a:stretch>
                <a:fillRect/>
              </a:stretch>
            </p:blipFill>
            <p:spPr>
              <a:xfrm>
                <a:off x="155520" y="835200"/>
                <a:ext cx="8860320" cy="4022640"/>
              </a:xfrm>
              <a:prstGeom prst="rect">
                <a:avLst/>
              </a:prstGeom>
            </p:spPr>
          </p:pic>
        </mc:Fallback>
      </mc:AlternateContent>
      <p:pic>
        <p:nvPicPr>
          <p:cNvPr id="3" name="Imagen 2">
            <a:extLst>
              <a:ext uri="{FF2B5EF4-FFF2-40B4-BE49-F238E27FC236}">
                <a16:creationId xmlns:a16="http://schemas.microsoft.com/office/drawing/2014/main" id="{49B906FD-9B4F-4729-ACB0-D1A4372494A6}"/>
              </a:ext>
            </a:extLst>
          </p:cNvPr>
          <p:cNvPicPr>
            <a:picLocks noChangeAspect="1"/>
          </p:cNvPicPr>
          <p:nvPr/>
        </p:nvPicPr>
        <p:blipFill>
          <a:blip r:embed="rId18"/>
          <a:stretch>
            <a:fillRect/>
          </a:stretch>
        </p:blipFill>
        <p:spPr>
          <a:xfrm>
            <a:off x="5250702" y="2122543"/>
            <a:ext cx="409575" cy="342900"/>
          </a:xfrm>
          <a:prstGeom prst="rect">
            <a:avLst/>
          </a:prstGeom>
        </p:spPr>
      </p:pic>
    </p:spTree>
    <p:extLst>
      <p:ext uri="{BB962C8B-B14F-4D97-AF65-F5344CB8AC3E}">
        <p14:creationId xmlns:p14="http://schemas.microsoft.com/office/powerpoint/2010/main" val="237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4663163" y="3862642"/>
            <a:ext cx="928588" cy="400110"/>
          </a:xfrm>
          <a:prstGeom prst="rect">
            <a:avLst/>
          </a:prstGeom>
          <a:noFill/>
        </p:spPr>
        <p:txBody>
          <a:bodyPr wrap="none" rtlCol="0">
            <a:spAutoFit/>
          </a:bodyPr>
          <a:lstStyle/>
          <a:p>
            <a:r>
              <a:rPr lang="en-US" sz="2000" dirty="0">
                <a:latin typeface="Calibri"/>
              </a:rPr>
              <a:t>Layer 3</a:t>
            </a:r>
            <a:endParaRPr lang="en-US" sz="2000" baseline="-25000" dirty="0">
              <a:latin typeface="Calibri"/>
            </a:endParaRPr>
          </a:p>
        </p:txBody>
      </p:sp>
      <p:sp>
        <p:nvSpPr>
          <p:cNvPr id="85" name="Oval 84"/>
          <p:cNvSpPr/>
          <p:nvPr/>
        </p:nvSpPr>
        <p:spPr>
          <a:xfrm>
            <a:off x="899574" y="3017884"/>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899574" y="2070917"/>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99574" y="1123950"/>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883885" y="2070917"/>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a:stCxn id="87" idx="6"/>
            <a:endCxn id="88" idx="2"/>
          </p:cNvCxnSpPr>
          <p:nvPr/>
        </p:nvCxnSpPr>
        <p:spPr>
          <a:xfrm>
            <a:off x="1634504" y="1488168"/>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6" idx="6"/>
            <a:endCxn id="88" idx="2"/>
          </p:cNvCxnSpPr>
          <p:nvPr/>
        </p:nvCxnSpPr>
        <p:spPr>
          <a:xfrm>
            <a:off x="1634504" y="2435137"/>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5" idx="6"/>
            <a:endCxn id="88" idx="2"/>
          </p:cNvCxnSpPr>
          <p:nvPr/>
        </p:nvCxnSpPr>
        <p:spPr>
          <a:xfrm flipV="1">
            <a:off x="1634504" y="2435136"/>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01" idx="6"/>
            <a:endCxn id="45" idx="2"/>
          </p:cNvCxnSpPr>
          <p:nvPr/>
        </p:nvCxnSpPr>
        <p:spPr>
          <a:xfrm>
            <a:off x="5529632" y="1869169"/>
            <a:ext cx="803026"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883885" y="3017884"/>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6"/>
            <a:endCxn id="93" idx="2"/>
          </p:cNvCxnSpPr>
          <p:nvPr/>
        </p:nvCxnSpPr>
        <p:spPr>
          <a:xfrm>
            <a:off x="1634504" y="1488168"/>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93" idx="2"/>
          </p:cNvCxnSpPr>
          <p:nvPr/>
        </p:nvCxnSpPr>
        <p:spPr>
          <a:xfrm>
            <a:off x="1634504" y="2435136"/>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5" idx="6"/>
            <a:endCxn id="93" idx="2"/>
          </p:cNvCxnSpPr>
          <p:nvPr/>
        </p:nvCxnSpPr>
        <p:spPr>
          <a:xfrm>
            <a:off x="1634504" y="3382105"/>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1634504" y="1488171"/>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6" idx="6"/>
          </p:cNvCxnSpPr>
          <p:nvPr/>
        </p:nvCxnSpPr>
        <p:spPr>
          <a:xfrm flipV="1">
            <a:off x="1634504" y="1488168"/>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5" idx="6"/>
          </p:cNvCxnSpPr>
          <p:nvPr/>
        </p:nvCxnSpPr>
        <p:spPr>
          <a:xfrm flipV="1">
            <a:off x="1634504" y="1488168"/>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2883885" y="1123950"/>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94702" y="1504950"/>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a:stCxn id="100" idx="6"/>
            <a:endCxn id="101" idx="2"/>
          </p:cNvCxnSpPr>
          <p:nvPr/>
        </p:nvCxnSpPr>
        <p:spPr>
          <a:xfrm>
            <a:off x="3618815" y="1488169"/>
            <a:ext cx="1175887"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8" idx="6"/>
            <a:endCxn id="101" idx="2"/>
          </p:cNvCxnSpPr>
          <p:nvPr/>
        </p:nvCxnSpPr>
        <p:spPr>
          <a:xfrm flipV="1">
            <a:off x="3618815" y="1869169"/>
            <a:ext cx="1175887" cy="565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3" idx="6"/>
            <a:endCxn id="101" idx="2"/>
          </p:cNvCxnSpPr>
          <p:nvPr/>
        </p:nvCxnSpPr>
        <p:spPr>
          <a:xfrm flipV="1">
            <a:off x="3618815" y="1869169"/>
            <a:ext cx="1175887" cy="1512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33774" y="2266950"/>
            <a:ext cx="853026" cy="351709"/>
          </a:xfrm>
          <a:prstGeom prst="rect">
            <a:avLst/>
          </a:prstGeom>
        </p:spPr>
      </p:pic>
      <p:pic>
        <p:nvPicPr>
          <p:cNvPr id="106" name="Picture 10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39246" y="1381167"/>
            <a:ext cx="290748" cy="196317"/>
          </a:xfrm>
          <a:prstGeom prst="rect">
            <a:avLst/>
          </a:prstGeom>
        </p:spPr>
      </p:pic>
      <p:pic>
        <p:nvPicPr>
          <p:cNvPr id="107" name="Picture 10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39566" y="2335064"/>
            <a:ext cx="298203" cy="196317"/>
          </a:xfrm>
          <a:prstGeom prst="rect">
            <a:avLst/>
          </a:prstGeom>
        </p:spPr>
      </p:pic>
      <p:pic>
        <p:nvPicPr>
          <p:cNvPr id="108" name="Picture 10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139566" y="3282980"/>
            <a:ext cx="300688" cy="201287"/>
          </a:xfrm>
          <a:prstGeom prst="rect">
            <a:avLst/>
          </a:prstGeom>
        </p:spPr>
      </p:pic>
      <p:sp>
        <p:nvSpPr>
          <p:cNvPr id="112" name="TextBox 111"/>
          <p:cNvSpPr txBox="1"/>
          <p:nvPr/>
        </p:nvSpPr>
        <p:spPr>
          <a:xfrm>
            <a:off x="747174" y="3862642"/>
            <a:ext cx="928588" cy="400110"/>
          </a:xfrm>
          <a:prstGeom prst="rect">
            <a:avLst/>
          </a:prstGeom>
          <a:noFill/>
        </p:spPr>
        <p:txBody>
          <a:bodyPr wrap="none" rtlCol="0">
            <a:spAutoFit/>
          </a:bodyPr>
          <a:lstStyle/>
          <a:p>
            <a:r>
              <a:rPr lang="en-US" sz="2000" dirty="0">
                <a:latin typeface="Calibri"/>
              </a:rPr>
              <a:t>Layer 1</a:t>
            </a:r>
            <a:endParaRPr lang="en-US" sz="2000" baseline="-25000" dirty="0">
              <a:latin typeface="Calibri"/>
            </a:endParaRPr>
          </a:p>
        </p:txBody>
      </p:sp>
      <p:sp>
        <p:nvSpPr>
          <p:cNvPr id="113" name="TextBox 112"/>
          <p:cNvSpPr txBox="1"/>
          <p:nvPr/>
        </p:nvSpPr>
        <p:spPr>
          <a:xfrm>
            <a:off x="2812258" y="3862642"/>
            <a:ext cx="928588" cy="400110"/>
          </a:xfrm>
          <a:prstGeom prst="rect">
            <a:avLst/>
          </a:prstGeom>
          <a:noFill/>
        </p:spPr>
        <p:txBody>
          <a:bodyPr wrap="none" rtlCol="0">
            <a:spAutoFit/>
          </a:bodyPr>
          <a:lstStyle/>
          <a:p>
            <a:r>
              <a:rPr lang="en-US" sz="2000" dirty="0">
                <a:latin typeface="Calibri"/>
              </a:rPr>
              <a:t>Layer 2</a:t>
            </a:r>
            <a:endParaRPr lang="en-US" sz="2000" baseline="-25000" dirty="0">
              <a:latin typeface="Calibri"/>
            </a:endParaRPr>
          </a:p>
        </p:txBody>
      </p:sp>
      <p:sp>
        <p:nvSpPr>
          <p:cNvPr id="116" name="TextBox 115"/>
          <p:cNvSpPr txBox="1"/>
          <p:nvPr/>
        </p:nvSpPr>
        <p:spPr>
          <a:xfrm>
            <a:off x="381000" y="285750"/>
            <a:ext cx="6400800" cy="461665"/>
          </a:xfrm>
          <a:prstGeom prst="rect">
            <a:avLst/>
          </a:prstGeom>
          <a:noFill/>
        </p:spPr>
        <p:txBody>
          <a:bodyPr wrap="square" rtlCol="0">
            <a:spAutoFit/>
          </a:bodyPr>
          <a:lstStyle/>
          <a:p>
            <a:r>
              <a:rPr lang="en-US" sz="2400" b="1" dirty="0" err="1"/>
              <a:t>Otras</a:t>
            </a:r>
            <a:r>
              <a:rPr lang="en-US" sz="2400" b="1" dirty="0"/>
              <a:t> </a:t>
            </a:r>
            <a:r>
              <a:rPr lang="en-US" sz="2400" b="1" dirty="0" err="1"/>
              <a:t>arquitecturas</a:t>
            </a:r>
            <a:r>
              <a:rPr lang="en-US" sz="2400" b="1" dirty="0"/>
              <a:t> de redes</a:t>
            </a:r>
          </a:p>
        </p:txBody>
      </p:sp>
      <p:sp>
        <p:nvSpPr>
          <p:cNvPr id="35" name="Oval 34"/>
          <p:cNvSpPr/>
          <p:nvPr/>
        </p:nvSpPr>
        <p:spPr>
          <a:xfrm>
            <a:off x="4785774" y="2529113"/>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00" idx="6"/>
            <a:endCxn id="35" idx="2"/>
          </p:cNvCxnSpPr>
          <p:nvPr/>
        </p:nvCxnSpPr>
        <p:spPr>
          <a:xfrm>
            <a:off x="3618815" y="1488169"/>
            <a:ext cx="1166959" cy="14051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8" idx="6"/>
            <a:endCxn id="35" idx="2"/>
          </p:cNvCxnSpPr>
          <p:nvPr/>
        </p:nvCxnSpPr>
        <p:spPr>
          <a:xfrm>
            <a:off x="3618815" y="2435136"/>
            <a:ext cx="1166959" cy="4581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93" idx="6"/>
            <a:endCxn id="35" idx="2"/>
          </p:cNvCxnSpPr>
          <p:nvPr/>
        </p:nvCxnSpPr>
        <p:spPr>
          <a:xfrm flipV="1">
            <a:off x="3618815" y="2893332"/>
            <a:ext cx="1166959" cy="4887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332658" y="2038350"/>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35" idx="6"/>
            <a:endCxn id="45" idx="2"/>
          </p:cNvCxnSpPr>
          <p:nvPr/>
        </p:nvCxnSpPr>
        <p:spPr>
          <a:xfrm flipV="1">
            <a:off x="5520704" y="2402569"/>
            <a:ext cx="811954" cy="4907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5" idx="6"/>
          </p:cNvCxnSpPr>
          <p:nvPr/>
        </p:nvCxnSpPr>
        <p:spPr>
          <a:xfrm>
            <a:off x="7067588" y="2402569"/>
            <a:ext cx="68998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95586" y="3862642"/>
            <a:ext cx="928588" cy="400110"/>
          </a:xfrm>
          <a:prstGeom prst="rect">
            <a:avLst/>
          </a:prstGeom>
          <a:noFill/>
        </p:spPr>
        <p:txBody>
          <a:bodyPr wrap="none" rtlCol="0">
            <a:spAutoFit/>
          </a:bodyPr>
          <a:lstStyle/>
          <a:p>
            <a:r>
              <a:rPr lang="en-US" sz="2000" dirty="0">
                <a:latin typeface="Calibri"/>
              </a:rPr>
              <a:t>Layer 4</a:t>
            </a:r>
            <a:endParaRPr lang="en-US" sz="2000" baseline="-25000" dirty="0">
              <a:latin typeface="Calibri"/>
            </a:endParaRPr>
          </a:p>
        </p:txBody>
      </p:sp>
    </p:spTree>
    <p:extLst>
      <p:ext uri="{BB962C8B-B14F-4D97-AF65-F5344CB8AC3E}">
        <p14:creationId xmlns:p14="http://schemas.microsoft.com/office/powerpoint/2010/main" val="158276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6400800" cy="461665"/>
          </a:xfrm>
          <a:prstGeom prst="rect">
            <a:avLst/>
          </a:prstGeom>
          <a:noFill/>
        </p:spPr>
        <p:txBody>
          <a:bodyPr wrap="square" rtlCol="0">
            <a:spAutoFit/>
          </a:bodyPr>
          <a:lstStyle/>
          <a:p>
            <a:r>
              <a:rPr lang="en-US" sz="2400" b="1" dirty="0" err="1"/>
              <a:t>Ejemplo</a:t>
            </a:r>
            <a:r>
              <a:rPr lang="en-US" sz="2400" b="1" dirty="0"/>
              <a:t> de </a:t>
            </a:r>
            <a:r>
              <a:rPr lang="en-US" sz="2400" b="1" dirty="0" err="1"/>
              <a:t>clasificador</a:t>
            </a:r>
            <a:r>
              <a:rPr lang="en-US" sz="2400" b="1" dirty="0"/>
              <a:t> no-lineal: XOR/XNOR</a:t>
            </a:r>
          </a:p>
        </p:txBody>
      </p:sp>
      <p:sp>
        <p:nvSpPr>
          <p:cNvPr id="3" name="TextBox 2"/>
          <p:cNvSpPr txBox="1"/>
          <p:nvPr/>
        </p:nvSpPr>
        <p:spPr>
          <a:xfrm>
            <a:off x="370367" y="704817"/>
            <a:ext cx="6400800" cy="461665"/>
          </a:xfrm>
          <a:prstGeom prst="rect">
            <a:avLst/>
          </a:prstGeom>
          <a:noFill/>
        </p:spPr>
        <p:txBody>
          <a:bodyPr wrap="square" rtlCol="0">
            <a:spAutoFit/>
          </a:bodyPr>
          <a:lstStyle/>
          <a:p>
            <a:r>
              <a:rPr lang="en-US" sz="2400" dirty="0"/>
              <a:t>    ,      </a:t>
            </a:r>
            <a:r>
              <a:rPr lang="en-US" sz="2400" dirty="0" err="1"/>
              <a:t>binarios</a:t>
            </a:r>
            <a:r>
              <a:rPr lang="en-US" sz="2400" dirty="0"/>
              <a:t> (0 or 1).</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7216" y="893117"/>
            <a:ext cx="222885" cy="150495"/>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14400" y="891921"/>
            <a:ext cx="228600" cy="150495"/>
          </a:xfrm>
          <a:prstGeom prst="rect">
            <a:avLst/>
          </a:prstGeom>
        </p:spPr>
      </p:pic>
      <p:sp>
        <p:nvSpPr>
          <p:cNvPr id="50" name="TextBox 49"/>
          <p:cNvSpPr txBox="1"/>
          <p:nvPr/>
        </p:nvSpPr>
        <p:spPr>
          <a:xfrm>
            <a:off x="2876395" y="3115248"/>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51" name="TextBox 50"/>
          <p:cNvSpPr txBox="1"/>
          <p:nvPr/>
        </p:nvSpPr>
        <p:spPr>
          <a:xfrm>
            <a:off x="381000" y="1727780"/>
            <a:ext cx="362600" cy="369332"/>
          </a:xfrm>
          <a:prstGeom prst="rect">
            <a:avLst/>
          </a:prstGeom>
          <a:noFill/>
        </p:spPr>
        <p:txBody>
          <a:bodyPr wrap="none" rtlCol="0">
            <a:spAutoFit/>
          </a:bodyPr>
          <a:lstStyle/>
          <a:p>
            <a:r>
              <a:rPr lang="en-US" dirty="0"/>
              <a:t>x</a:t>
            </a:r>
            <a:r>
              <a:rPr lang="en-US" baseline="-25000" dirty="0"/>
              <a:t>2</a:t>
            </a:r>
          </a:p>
        </p:txBody>
      </p:sp>
      <p:cxnSp>
        <p:nvCxnSpPr>
          <p:cNvPr id="52" name="Straight Arrow Connector 51"/>
          <p:cNvCxnSpPr/>
          <p:nvPr/>
        </p:nvCxnSpPr>
        <p:spPr>
          <a:xfrm flipV="1">
            <a:off x="743600" y="1272719"/>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34818" y="3115248"/>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Cross 55"/>
          <p:cNvSpPr/>
          <p:nvPr/>
        </p:nvSpPr>
        <p:spPr>
          <a:xfrm rot="2734294">
            <a:off x="618324" y="299519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ross 60"/>
          <p:cNvSpPr/>
          <p:nvPr/>
        </p:nvSpPr>
        <p:spPr>
          <a:xfrm rot="2734294">
            <a:off x="2098022" y="1597189"/>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124600" y="3030049"/>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62765" y="161831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473753" y="3602804"/>
            <a:ext cx="451047" cy="459421"/>
          </a:xfrm>
          <a:prstGeom prst="rect">
            <a:avLst/>
          </a:prstGeom>
          <a:noFill/>
          <a:ln w="19050">
            <a:noFill/>
          </a:ln>
        </p:spPr>
        <p:txBody>
          <a:bodyPr wrap="none" rtlCol="0">
            <a:spAutoFit/>
          </a:bodyPr>
          <a:lstStyle/>
          <a:p>
            <a:r>
              <a:rPr lang="en-US" dirty="0"/>
              <a:t>x</a:t>
            </a:r>
            <a:r>
              <a:rPr lang="en-US" baseline="-25000" dirty="0"/>
              <a:t>1</a:t>
            </a:r>
          </a:p>
        </p:txBody>
      </p:sp>
      <p:sp>
        <p:nvSpPr>
          <p:cNvPr id="17" name="TextBox 16"/>
          <p:cNvSpPr txBox="1"/>
          <p:nvPr/>
        </p:nvSpPr>
        <p:spPr>
          <a:xfrm>
            <a:off x="4369667" y="1876897"/>
            <a:ext cx="451047" cy="459421"/>
          </a:xfrm>
          <a:prstGeom prst="rect">
            <a:avLst/>
          </a:prstGeom>
          <a:noFill/>
        </p:spPr>
        <p:txBody>
          <a:bodyPr wrap="none" rtlCol="0">
            <a:spAutoFit/>
          </a:bodyPr>
          <a:lstStyle/>
          <a:p>
            <a:r>
              <a:rPr lang="en-US" dirty="0"/>
              <a:t>x</a:t>
            </a:r>
            <a:r>
              <a:rPr lang="en-US" baseline="-25000" dirty="0"/>
              <a:t>2</a:t>
            </a:r>
          </a:p>
        </p:txBody>
      </p:sp>
      <p:cxnSp>
        <p:nvCxnSpPr>
          <p:cNvPr id="18" name="Straight Arrow Connector 17"/>
          <p:cNvCxnSpPr/>
          <p:nvPr/>
        </p:nvCxnSpPr>
        <p:spPr>
          <a:xfrm flipV="1">
            <a:off x="4820714" y="1310835"/>
            <a:ext cx="0" cy="2482477"/>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685398" y="3602804"/>
            <a:ext cx="2776154"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Cross 19"/>
          <p:cNvSpPr/>
          <p:nvPr/>
        </p:nvSpPr>
        <p:spPr>
          <a:xfrm rot="2734294">
            <a:off x="6935197" y="2131516"/>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4953213" y="2467185"/>
            <a:ext cx="995725" cy="1007573"/>
            <a:chOff x="6214102" y="2477924"/>
            <a:chExt cx="995725" cy="1007573"/>
          </a:xfrm>
        </p:grpSpPr>
        <p:sp>
          <p:nvSpPr>
            <p:cNvPr id="21" name="Cross 20"/>
            <p:cNvSpPr/>
            <p:nvPr/>
          </p:nvSpPr>
          <p:spPr>
            <a:xfrm rot="2734294">
              <a:off x="6214103" y="3069178"/>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6877612" y="3207412"/>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6515400" y="2855457"/>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23"/>
            <p:cNvSpPr/>
            <p:nvPr/>
          </p:nvSpPr>
          <p:spPr>
            <a:xfrm rot="2734294">
              <a:off x="6931743" y="2851048"/>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p:cNvSpPr/>
            <p:nvPr/>
          </p:nvSpPr>
          <p:spPr>
            <a:xfrm rot="2734294">
              <a:off x="6726221" y="2567063"/>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rot="2734294">
              <a:off x="6265721" y="2477923"/>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199736" y="1315617"/>
            <a:ext cx="1013544" cy="930616"/>
            <a:chOff x="4902760" y="1420012"/>
            <a:chExt cx="1013544" cy="930616"/>
          </a:xfrm>
        </p:grpSpPr>
        <p:sp>
          <p:nvSpPr>
            <p:cNvPr id="12" name="Cross 11"/>
            <p:cNvSpPr/>
            <p:nvPr/>
          </p:nvSpPr>
          <p:spPr>
            <a:xfrm rot="2734294">
              <a:off x="5352159" y="2072543"/>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2734294">
              <a:off x="5638220" y="1738555"/>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a:off x="5232653" y="1719764"/>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4902761" y="2000650"/>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nvSpPr>
          <p:spPr>
            <a:xfrm rot="2734294">
              <a:off x="4956060" y="1420011"/>
              <a:ext cx="278084" cy="27808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6119550" y="2544531"/>
            <a:ext cx="1098242" cy="869639"/>
            <a:chOff x="4898477" y="2610899"/>
            <a:chExt cx="1098242" cy="869639"/>
          </a:xfrm>
        </p:grpSpPr>
        <p:sp>
          <p:nvSpPr>
            <p:cNvPr id="9" name="Oval 8"/>
            <p:cNvSpPr/>
            <p:nvPr/>
          </p:nvSpPr>
          <p:spPr>
            <a:xfrm>
              <a:off x="4905744" y="2712525"/>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249772" y="3268576"/>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573935" y="3196086"/>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898477" y="3196086"/>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355224" y="2956930"/>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784757" y="2850949"/>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342443" y="2610899"/>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912613" y="1335843"/>
            <a:ext cx="1098241" cy="1040696"/>
            <a:chOff x="6208539" y="1406673"/>
            <a:chExt cx="1098241" cy="1040696"/>
          </a:xfrm>
        </p:grpSpPr>
        <p:sp>
          <p:nvSpPr>
            <p:cNvPr id="77" name="Oval 76"/>
            <p:cNvSpPr/>
            <p:nvPr/>
          </p:nvSpPr>
          <p:spPr>
            <a:xfrm>
              <a:off x="6304672" y="1651598"/>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59833" y="2064350"/>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990945" y="2235407"/>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208539" y="1991861"/>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665286" y="1752705"/>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094818" y="1646723"/>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652504" y="1406673"/>
              <a:ext cx="211962" cy="2119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572032" y="3638550"/>
            <a:ext cx="3009368" cy="1066800"/>
            <a:chOff x="572032" y="3638550"/>
            <a:chExt cx="2544238" cy="864870"/>
          </a:xfrm>
        </p:grpSpPr>
        <p:pic>
          <p:nvPicPr>
            <p:cNvPr id="88" name="Picture 8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2032" y="3638550"/>
              <a:ext cx="1693545" cy="232410"/>
            </a:xfrm>
            <a:prstGeom prst="rect">
              <a:avLst/>
            </a:prstGeom>
          </p:spPr>
        </p:pic>
        <p:pic>
          <p:nvPicPr>
            <p:cNvPr id="90" name="Picture 8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40441" y="3952875"/>
              <a:ext cx="1419225" cy="219075"/>
            </a:xfrm>
            <a:prstGeom prst="rect">
              <a:avLst/>
            </a:prstGeom>
          </p:spPr>
        </p:pic>
        <p:pic>
          <p:nvPicPr>
            <p:cNvPr id="92" name="Picture 9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045535" y="4248150"/>
              <a:ext cx="2070735" cy="255270"/>
            </a:xfrm>
            <a:prstGeom prst="rect">
              <a:avLst/>
            </a:prstGeom>
          </p:spPr>
        </p:pic>
      </p:grpSp>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871200" y="1130040"/>
              <a:ext cx="6668280" cy="2661840"/>
            </p14:xfrm>
          </p:contentPart>
        </mc:Choice>
        <mc:Fallback xmlns="">
          <p:pic>
            <p:nvPicPr>
              <p:cNvPr id="13" name="Ink 12"/>
              <p:cNvPicPr/>
              <p:nvPr/>
            </p:nvPicPr>
            <p:blipFill>
              <a:blip r:embed="rId13"/>
              <a:stretch>
                <a:fillRect/>
              </a:stretch>
            </p:blipFill>
            <p:spPr>
              <a:xfrm>
                <a:off x="160200" y="913320"/>
                <a:ext cx="7390800" cy="3872160"/>
              </a:xfrm>
              <a:prstGeom prst="rect">
                <a:avLst/>
              </a:prstGeom>
            </p:spPr>
          </p:pic>
        </mc:Fallback>
      </mc:AlternateContent>
    </p:spTree>
    <p:extLst>
      <p:ext uri="{BB962C8B-B14F-4D97-AF65-F5344CB8AC3E}">
        <p14:creationId xmlns:p14="http://schemas.microsoft.com/office/powerpoint/2010/main" val="127502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72702-E9F5-4595-B480-89B26E749CDB}"/>
              </a:ext>
            </a:extLst>
          </p:cNvPr>
          <p:cNvSpPr>
            <a:spLocks noGrp="1"/>
          </p:cNvSpPr>
          <p:nvPr>
            <p:ph type="title"/>
          </p:nvPr>
        </p:nvSpPr>
        <p:spPr/>
        <p:txBody>
          <a:bodyPr/>
          <a:lstStyle/>
          <a:p>
            <a:r>
              <a:rPr lang="es-ES" dirty="0"/>
              <a:t>HIPOTESIS NO LINEALES</a:t>
            </a:r>
            <a:endParaRPr lang="es-BO" dirty="0"/>
          </a:p>
        </p:txBody>
      </p:sp>
      <p:sp>
        <p:nvSpPr>
          <p:cNvPr id="3" name="Marcador de contenido 2">
            <a:extLst>
              <a:ext uri="{FF2B5EF4-FFF2-40B4-BE49-F238E27FC236}">
                <a16:creationId xmlns:a16="http://schemas.microsoft.com/office/drawing/2014/main" id="{A434794A-4C2E-48E5-B799-FAD56FCB12E8}"/>
              </a:ext>
            </a:extLst>
          </p:cNvPr>
          <p:cNvSpPr>
            <a:spLocks noGrp="1"/>
          </p:cNvSpPr>
          <p:nvPr>
            <p:ph idx="1"/>
          </p:nvPr>
        </p:nvSpPr>
        <p:spPr/>
        <p:txBody>
          <a:bodyPr/>
          <a:lstStyle/>
          <a:p>
            <a:r>
              <a:rPr lang="es-ES" dirty="0"/>
              <a:t>Clasificación no lineal</a:t>
            </a:r>
            <a:endParaRPr lang="es-BO" dirty="0"/>
          </a:p>
        </p:txBody>
      </p:sp>
      <p:grpSp>
        <p:nvGrpSpPr>
          <p:cNvPr id="4" name="Grupo 3">
            <a:extLst>
              <a:ext uri="{FF2B5EF4-FFF2-40B4-BE49-F238E27FC236}">
                <a16:creationId xmlns:a16="http://schemas.microsoft.com/office/drawing/2014/main" id="{B0DB3258-092A-4D1D-810E-94A08D535AA8}"/>
              </a:ext>
            </a:extLst>
          </p:cNvPr>
          <p:cNvGrpSpPr/>
          <p:nvPr/>
        </p:nvGrpSpPr>
        <p:grpSpPr>
          <a:xfrm>
            <a:off x="777240" y="1809750"/>
            <a:ext cx="3432916" cy="2401279"/>
            <a:chOff x="300884" y="706269"/>
            <a:chExt cx="3432916" cy="2401279"/>
          </a:xfrm>
        </p:grpSpPr>
        <p:sp>
          <p:nvSpPr>
            <p:cNvPr id="5" name="Oval 34">
              <a:extLst>
                <a:ext uri="{FF2B5EF4-FFF2-40B4-BE49-F238E27FC236}">
                  <a16:creationId xmlns:a16="http://schemas.microsoft.com/office/drawing/2014/main" id="{0632EA6A-4913-4806-BD60-7C204736131A}"/>
                </a:ext>
              </a:extLst>
            </p:cNvPr>
            <p:cNvSpPr/>
            <p:nvPr/>
          </p:nvSpPr>
          <p:spPr>
            <a:xfrm>
              <a:off x="1204258" y="135019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5">
              <a:extLst>
                <a:ext uri="{FF2B5EF4-FFF2-40B4-BE49-F238E27FC236}">
                  <a16:creationId xmlns:a16="http://schemas.microsoft.com/office/drawing/2014/main" id="{97A6AAC4-5CFF-4593-9051-F0C1F66E01E5}"/>
                </a:ext>
              </a:extLst>
            </p:cNvPr>
            <p:cNvSpPr/>
            <p:nvPr/>
          </p:nvSpPr>
          <p:spPr>
            <a:xfrm>
              <a:off x="1473683" y="212601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6">
              <a:extLst>
                <a:ext uri="{FF2B5EF4-FFF2-40B4-BE49-F238E27FC236}">
                  <a16:creationId xmlns:a16="http://schemas.microsoft.com/office/drawing/2014/main" id="{93172E22-8E2C-42BA-A350-AC082A040D18}"/>
                </a:ext>
              </a:extLst>
            </p:cNvPr>
            <p:cNvSpPr/>
            <p:nvPr/>
          </p:nvSpPr>
          <p:spPr>
            <a:xfrm>
              <a:off x="1540117" y="17953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7">
              <a:extLst>
                <a:ext uri="{FF2B5EF4-FFF2-40B4-BE49-F238E27FC236}">
                  <a16:creationId xmlns:a16="http://schemas.microsoft.com/office/drawing/2014/main" id="{6D589F15-1BC8-4967-8D96-6B27B3BB2F29}"/>
                </a:ext>
              </a:extLst>
            </p:cNvPr>
            <p:cNvSpPr/>
            <p:nvPr/>
          </p:nvSpPr>
          <p:spPr>
            <a:xfrm>
              <a:off x="1737278" y="243519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38">
              <a:extLst>
                <a:ext uri="{FF2B5EF4-FFF2-40B4-BE49-F238E27FC236}">
                  <a16:creationId xmlns:a16="http://schemas.microsoft.com/office/drawing/2014/main" id="{7778DECF-6727-4154-9E61-4525EAEB7B47}"/>
                </a:ext>
              </a:extLst>
            </p:cNvPr>
            <p:cNvSpPr/>
            <p:nvPr/>
          </p:nvSpPr>
          <p:spPr>
            <a:xfrm rot="2734294">
              <a:off x="3080939" y="143488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39">
              <a:extLst>
                <a:ext uri="{FF2B5EF4-FFF2-40B4-BE49-F238E27FC236}">
                  <a16:creationId xmlns:a16="http://schemas.microsoft.com/office/drawing/2014/main" id="{DB98CD52-46B8-4276-BE1B-11C60A60B35D}"/>
                </a:ext>
              </a:extLst>
            </p:cNvPr>
            <p:cNvSpPr/>
            <p:nvPr/>
          </p:nvSpPr>
          <p:spPr>
            <a:xfrm rot="2734294">
              <a:off x="3217862" y="21102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40">
              <a:extLst>
                <a:ext uri="{FF2B5EF4-FFF2-40B4-BE49-F238E27FC236}">
                  <a16:creationId xmlns:a16="http://schemas.microsoft.com/office/drawing/2014/main" id="{517021F9-11E2-4439-AFC4-B39C4F3060BB}"/>
                </a:ext>
              </a:extLst>
            </p:cNvPr>
            <p:cNvSpPr/>
            <p:nvPr/>
          </p:nvSpPr>
          <p:spPr>
            <a:xfrm rot="2734294">
              <a:off x="3310905" y="116638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41">
              <a:extLst>
                <a:ext uri="{FF2B5EF4-FFF2-40B4-BE49-F238E27FC236}">
                  <a16:creationId xmlns:a16="http://schemas.microsoft.com/office/drawing/2014/main" id="{AC2A19E5-1F57-4BE2-A053-1854B9728BBE}"/>
                </a:ext>
              </a:extLst>
            </p:cNvPr>
            <p:cNvSpPr/>
            <p:nvPr/>
          </p:nvSpPr>
          <p:spPr>
            <a:xfrm rot="2734294">
              <a:off x="2984867" y="115128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2">
              <a:extLst>
                <a:ext uri="{FF2B5EF4-FFF2-40B4-BE49-F238E27FC236}">
                  <a16:creationId xmlns:a16="http://schemas.microsoft.com/office/drawing/2014/main" id="{B9F69754-EE65-479F-BEAF-E7DC92FA22BD}"/>
                </a:ext>
              </a:extLst>
            </p:cNvPr>
            <p:cNvSpPr txBox="1"/>
            <p:nvPr/>
          </p:nvSpPr>
          <p:spPr>
            <a:xfrm>
              <a:off x="2094548" y="2738216"/>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14" name="TextBox 43">
              <a:extLst>
                <a:ext uri="{FF2B5EF4-FFF2-40B4-BE49-F238E27FC236}">
                  <a16:creationId xmlns:a16="http://schemas.microsoft.com/office/drawing/2014/main" id="{D11AF1CC-316F-4AEA-A0C5-D3528A334755}"/>
                </a:ext>
              </a:extLst>
            </p:cNvPr>
            <p:cNvSpPr txBox="1"/>
            <p:nvPr/>
          </p:nvSpPr>
          <p:spPr>
            <a:xfrm>
              <a:off x="300884" y="1560948"/>
              <a:ext cx="362600" cy="369332"/>
            </a:xfrm>
            <a:prstGeom prst="rect">
              <a:avLst/>
            </a:prstGeom>
            <a:noFill/>
          </p:spPr>
          <p:txBody>
            <a:bodyPr wrap="none" rtlCol="0">
              <a:spAutoFit/>
            </a:bodyPr>
            <a:lstStyle/>
            <a:p>
              <a:r>
                <a:rPr lang="en-US" dirty="0"/>
                <a:t>x</a:t>
              </a:r>
              <a:r>
                <a:rPr lang="en-US" baseline="-25000" dirty="0"/>
                <a:t>2</a:t>
              </a:r>
            </a:p>
          </p:txBody>
        </p:sp>
        <p:cxnSp>
          <p:nvCxnSpPr>
            <p:cNvPr id="15" name="Straight Arrow Connector 44">
              <a:extLst>
                <a:ext uri="{FF2B5EF4-FFF2-40B4-BE49-F238E27FC236}">
                  <a16:creationId xmlns:a16="http://schemas.microsoft.com/office/drawing/2014/main" id="{BCAC810B-B8D2-4C31-8EAD-30F848A1271F}"/>
                </a:ext>
              </a:extLst>
            </p:cNvPr>
            <p:cNvCxnSpPr/>
            <p:nvPr/>
          </p:nvCxnSpPr>
          <p:spPr>
            <a:xfrm flipV="1">
              <a:off x="669151" y="74741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45">
              <a:extLst>
                <a:ext uri="{FF2B5EF4-FFF2-40B4-BE49-F238E27FC236}">
                  <a16:creationId xmlns:a16="http://schemas.microsoft.com/office/drawing/2014/main" id="{837463AF-761F-4141-85CD-D24F0889DFC3}"/>
                </a:ext>
              </a:extLst>
            </p:cNvPr>
            <p:cNvCxnSpPr/>
            <p:nvPr/>
          </p:nvCxnSpPr>
          <p:spPr>
            <a:xfrm>
              <a:off x="560369" y="271893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Cross 46">
              <a:extLst>
                <a:ext uri="{FF2B5EF4-FFF2-40B4-BE49-F238E27FC236}">
                  <a16:creationId xmlns:a16="http://schemas.microsoft.com/office/drawing/2014/main" id="{63B117BA-64A0-4E95-9A77-523DBC815CF8}"/>
                </a:ext>
              </a:extLst>
            </p:cNvPr>
            <p:cNvSpPr/>
            <p:nvPr/>
          </p:nvSpPr>
          <p:spPr>
            <a:xfrm rot="2734294">
              <a:off x="2503439" y="201206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47">
              <a:extLst>
                <a:ext uri="{FF2B5EF4-FFF2-40B4-BE49-F238E27FC236}">
                  <a16:creationId xmlns:a16="http://schemas.microsoft.com/office/drawing/2014/main" id="{ADD22F28-8860-4B36-91B1-0DA907D8CEB0}"/>
                </a:ext>
              </a:extLst>
            </p:cNvPr>
            <p:cNvSpPr/>
            <p:nvPr/>
          </p:nvSpPr>
          <p:spPr>
            <a:xfrm rot="2734294">
              <a:off x="2696169" y="17442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48">
              <a:extLst>
                <a:ext uri="{FF2B5EF4-FFF2-40B4-BE49-F238E27FC236}">
                  <a16:creationId xmlns:a16="http://schemas.microsoft.com/office/drawing/2014/main" id="{41DAA61B-0B10-4D79-AFE1-7D757FECB972}"/>
                </a:ext>
              </a:extLst>
            </p:cNvPr>
            <p:cNvSpPr/>
            <p:nvPr/>
          </p:nvSpPr>
          <p:spPr>
            <a:xfrm rot="2734294">
              <a:off x="2922870" y="197657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49">
              <a:extLst>
                <a:ext uri="{FF2B5EF4-FFF2-40B4-BE49-F238E27FC236}">
                  <a16:creationId xmlns:a16="http://schemas.microsoft.com/office/drawing/2014/main" id="{784697F3-DBEE-4800-AC58-C87484A1EE88}"/>
                </a:ext>
              </a:extLst>
            </p:cNvPr>
            <p:cNvSpPr/>
            <p:nvPr/>
          </p:nvSpPr>
          <p:spPr>
            <a:xfrm rot="2734294">
              <a:off x="3011523" y="17274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50">
              <a:extLst>
                <a:ext uri="{FF2B5EF4-FFF2-40B4-BE49-F238E27FC236}">
                  <a16:creationId xmlns:a16="http://schemas.microsoft.com/office/drawing/2014/main" id="{D8E920A7-8425-44A3-9AAF-14E6D0745E1D}"/>
                </a:ext>
              </a:extLst>
            </p:cNvPr>
            <p:cNvSpPr/>
            <p:nvPr/>
          </p:nvSpPr>
          <p:spPr>
            <a:xfrm rot="2734294">
              <a:off x="3034930" y="237162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51">
              <a:extLst>
                <a:ext uri="{FF2B5EF4-FFF2-40B4-BE49-F238E27FC236}">
                  <a16:creationId xmlns:a16="http://schemas.microsoft.com/office/drawing/2014/main" id="{F92F92A8-6A06-4C3A-8DFE-66360805D77C}"/>
                </a:ext>
              </a:extLst>
            </p:cNvPr>
            <p:cNvSpPr/>
            <p:nvPr/>
          </p:nvSpPr>
          <p:spPr>
            <a:xfrm rot="2734294">
              <a:off x="3397076" y="15399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52">
              <a:extLst>
                <a:ext uri="{FF2B5EF4-FFF2-40B4-BE49-F238E27FC236}">
                  <a16:creationId xmlns:a16="http://schemas.microsoft.com/office/drawing/2014/main" id="{178F587D-4E40-44BA-A766-A2765DA53608}"/>
                </a:ext>
              </a:extLst>
            </p:cNvPr>
            <p:cNvSpPr/>
            <p:nvPr/>
          </p:nvSpPr>
          <p:spPr>
            <a:xfrm rot="2734294">
              <a:off x="2735459" y="138506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53">
              <a:extLst>
                <a:ext uri="{FF2B5EF4-FFF2-40B4-BE49-F238E27FC236}">
                  <a16:creationId xmlns:a16="http://schemas.microsoft.com/office/drawing/2014/main" id="{74D4B161-DE81-4C34-84CB-B80243D3CD20}"/>
                </a:ext>
              </a:extLst>
            </p:cNvPr>
            <p:cNvSpPr/>
            <p:nvPr/>
          </p:nvSpPr>
          <p:spPr>
            <a:xfrm rot="2734294">
              <a:off x="735109" y="79146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54">
              <a:extLst>
                <a:ext uri="{FF2B5EF4-FFF2-40B4-BE49-F238E27FC236}">
                  <a16:creationId xmlns:a16="http://schemas.microsoft.com/office/drawing/2014/main" id="{8BFB7D08-3E02-49C4-9CA9-8C672CFF41AD}"/>
                </a:ext>
              </a:extLst>
            </p:cNvPr>
            <p:cNvSpPr/>
            <p:nvPr/>
          </p:nvSpPr>
          <p:spPr>
            <a:xfrm rot="2734294">
              <a:off x="757160" y="109938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55">
              <a:extLst>
                <a:ext uri="{FF2B5EF4-FFF2-40B4-BE49-F238E27FC236}">
                  <a16:creationId xmlns:a16="http://schemas.microsoft.com/office/drawing/2014/main" id="{E321D534-A011-4F4F-9A0C-2BCB4989989F}"/>
                </a:ext>
              </a:extLst>
            </p:cNvPr>
            <p:cNvSpPr/>
            <p:nvPr/>
          </p:nvSpPr>
          <p:spPr>
            <a:xfrm rot="2734294">
              <a:off x="978377" y="114408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56">
              <a:extLst>
                <a:ext uri="{FF2B5EF4-FFF2-40B4-BE49-F238E27FC236}">
                  <a16:creationId xmlns:a16="http://schemas.microsoft.com/office/drawing/2014/main" id="{994C368C-8448-4FEA-A50D-1137DA167FF4}"/>
                </a:ext>
              </a:extLst>
            </p:cNvPr>
            <p:cNvSpPr/>
            <p:nvPr/>
          </p:nvSpPr>
          <p:spPr>
            <a:xfrm>
              <a:off x="1004955" y="244046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57">
              <a:extLst>
                <a:ext uri="{FF2B5EF4-FFF2-40B4-BE49-F238E27FC236}">
                  <a16:creationId xmlns:a16="http://schemas.microsoft.com/office/drawing/2014/main" id="{CDB103AF-C4BE-413B-8B8E-FAC5F7574A5F}"/>
                </a:ext>
              </a:extLst>
            </p:cNvPr>
            <p:cNvSpPr/>
            <p:nvPr/>
          </p:nvSpPr>
          <p:spPr>
            <a:xfrm>
              <a:off x="2012043" y="229641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58">
              <a:extLst>
                <a:ext uri="{FF2B5EF4-FFF2-40B4-BE49-F238E27FC236}">
                  <a16:creationId xmlns:a16="http://schemas.microsoft.com/office/drawing/2014/main" id="{B55C547E-E26A-4BFE-8333-66F3DDE44DEC}"/>
                </a:ext>
              </a:extLst>
            </p:cNvPr>
            <p:cNvSpPr/>
            <p:nvPr/>
          </p:nvSpPr>
          <p:spPr>
            <a:xfrm>
              <a:off x="806622" y="189192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59">
              <a:extLst>
                <a:ext uri="{FF2B5EF4-FFF2-40B4-BE49-F238E27FC236}">
                  <a16:creationId xmlns:a16="http://schemas.microsoft.com/office/drawing/2014/main" id="{CD63E163-B522-493E-8497-781FC2751C12}"/>
                </a:ext>
              </a:extLst>
            </p:cNvPr>
            <p:cNvSpPr/>
            <p:nvPr/>
          </p:nvSpPr>
          <p:spPr>
            <a:xfrm>
              <a:off x="1049890" y="159560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60">
              <a:extLst>
                <a:ext uri="{FF2B5EF4-FFF2-40B4-BE49-F238E27FC236}">
                  <a16:creationId xmlns:a16="http://schemas.microsoft.com/office/drawing/2014/main" id="{59DC459D-439E-4628-9569-F76CD57B2799}"/>
                </a:ext>
              </a:extLst>
            </p:cNvPr>
            <p:cNvSpPr/>
            <p:nvPr/>
          </p:nvSpPr>
          <p:spPr>
            <a:xfrm>
              <a:off x="1800573" y="205012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61">
              <a:extLst>
                <a:ext uri="{FF2B5EF4-FFF2-40B4-BE49-F238E27FC236}">
                  <a16:creationId xmlns:a16="http://schemas.microsoft.com/office/drawing/2014/main" id="{8901D3FE-EDA5-4A4C-AE63-1BBD874A91C6}"/>
                </a:ext>
              </a:extLst>
            </p:cNvPr>
            <p:cNvSpPr/>
            <p:nvPr/>
          </p:nvSpPr>
          <p:spPr>
            <a:xfrm>
              <a:off x="2061170" y="19918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62">
              <a:extLst>
                <a:ext uri="{FF2B5EF4-FFF2-40B4-BE49-F238E27FC236}">
                  <a16:creationId xmlns:a16="http://schemas.microsoft.com/office/drawing/2014/main" id="{1BFFCCE2-9975-4E14-BE02-B13A994AF20A}"/>
                </a:ext>
              </a:extLst>
            </p:cNvPr>
            <p:cNvSpPr/>
            <p:nvPr/>
          </p:nvSpPr>
          <p:spPr>
            <a:xfrm>
              <a:off x="1182288" y="223749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63">
              <a:extLst>
                <a:ext uri="{FF2B5EF4-FFF2-40B4-BE49-F238E27FC236}">
                  <a16:creationId xmlns:a16="http://schemas.microsoft.com/office/drawing/2014/main" id="{CFB3A626-3DBF-46DC-BEBF-20D13CF980A6}"/>
                </a:ext>
              </a:extLst>
            </p:cNvPr>
            <p:cNvSpPr/>
            <p:nvPr/>
          </p:nvSpPr>
          <p:spPr>
            <a:xfrm>
              <a:off x="1396401" y="239955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64">
              <a:extLst>
                <a:ext uri="{FF2B5EF4-FFF2-40B4-BE49-F238E27FC236}">
                  <a16:creationId xmlns:a16="http://schemas.microsoft.com/office/drawing/2014/main" id="{17614FCA-012E-4C13-BA62-B1848E8BB1B0}"/>
                </a:ext>
              </a:extLst>
            </p:cNvPr>
            <p:cNvSpPr/>
            <p:nvPr/>
          </p:nvSpPr>
          <p:spPr>
            <a:xfrm>
              <a:off x="1885347" y="179959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65">
              <a:extLst>
                <a:ext uri="{FF2B5EF4-FFF2-40B4-BE49-F238E27FC236}">
                  <a16:creationId xmlns:a16="http://schemas.microsoft.com/office/drawing/2014/main" id="{002AC762-5DE7-4998-BE51-B8D35A071313}"/>
                </a:ext>
              </a:extLst>
            </p:cNvPr>
            <p:cNvSpPr/>
            <p:nvPr/>
          </p:nvSpPr>
          <p:spPr>
            <a:xfrm>
              <a:off x="2526049" y="237671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66">
              <a:extLst>
                <a:ext uri="{FF2B5EF4-FFF2-40B4-BE49-F238E27FC236}">
                  <a16:creationId xmlns:a16="http://schemas.microsoft.com/office/drawing/2014/main" id="{7274C1A6-7777-416F-92E8-3AD5BEEB70F0}"/>
                </a:ext>
              </a:extLst>
            </p:cNvPr>
            <p:cNvSpPr/>
            <p:nvPr/>
          </p:nvSpPr>
          <p:spPr>
            <a:xfrm>
              <a:off x="2237001" y="24122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35">
              <a:extLst>
                <a:ext uri="{FF2B5EF4-FFF2-40B4-BE49-F238E27FC236}">
                  <a16:creationId xmlns:a16="http://schemas.microsoft.com/office/drawing/2014/main" id="{660EC583-B751-4BB3-BF7B-A771BCD87B4E}"/>
                </a:ext>
              </a:extLst>
            </p:cNvPr>
            <p:cNvSpPr/>
            <p:nvPr/>
          </p:nvSpPr>
          <p:spPr>
            <a:xfrm>
              <a:off x="804285" y="159560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36">
              <a:extLst>
                <a:ext uri="{FF2B5EF4-FFF2-40B4-BE49-F238E27FC236}">
                  <a16:creationId xmlns:a16="http://schemas.microsoft.com/office/drawing/2014/main" id="{36758EDF-D301-45C8-A2CD-EC7CBFD42D20}"/>
                </a:ext>
              </a:extLst>
            </p:cNvPr>
            <p:cNvSpPr/>
            <p:nvPr/>
          </p:nvSpPr>
          <p:spPr>
            <a:xfrm>
              <a:off x="783737" y="219670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37">
              <a:extLst>
                <a:ext uri="{FF2B5EF4-FFF2-40B4-BE49-F238E27FC236}">
                  <a16:creationId xmlns:a16="http://schemas.microsoft.com/office/drawing/2014/main" id="{BED546AF-A43D-46C7-8803-FC76F045131F}"/>
                </a:ext>
              </a:extLst>
            </p:cNvPr>
            <p:cNvSpPr/>
            <p:nvPr/>
          </p:nvSpPr>
          <p:spPr>
            <a:xfrm>
              <a:off x="1202290" y="183291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38">
              <a:extLst>
                <a:ext uri="{FF2B5EF4-FFF2-40B4-BE49-F238E27FC236}">
                  <a16:creationId xmlns:a16="http://schemas.microsoft.com/office/drawing/2014/main" id="{D2385F03-651E-4FD2-83FC-ED442F78E533}"/>
                </a:ext>
              </a:extLst>
            </p:cNvPr>
            <p:cNvSpPr/>
            <p:nvPr/>
          </p:nvSpPr>
          <p:spPr>
            <a:xfrm>
              <a:off x="1049890" y="202616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44">
              <a:extLst>
                <a:ext uri="{FF2B5EF4-FFF2-40B4-BE49-F238E27FC236}">
                  <a16:creationId xmlns:a16="http://schemas.microsoft.com/office/drawing/2014/main" id="{BEA15B4A-8B50-4C59-A9FA-8084B28AABE0}"/>
                </a:ext>
              </a:extLst>
            </p:cNvPr>
            <p:cNvSpPr/>
            <p:nvPr/>
          </p:nvSpPr>
          <p:spPr>
            <a:xfrm>
              <a:off x="1365773" y="150850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45">
              <a:extLst>
                <a:ext uri="{FF2B5EF4-FFF2-40B4-BE49-F238E27FC236}">
                  <a16:creationId xmlns:a16="http://schemas.microsoft.com/office/drawing/2014/main" id="{FA65C1A5-014D-47C6-8866-9E79D237DF71}"/>
                </a:ext>
              </a:extLst>
            </p:cNvPr>
            <p:cNvSpPr/>
            <p:nvPr/>
          </p:nvSpPr>
          <p:spPr>
            <a:xfrm>
              <a:off x="1432207" y="117786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46">
              <a:extLst>
                <a:ext uri="{FF2B5EF4-FFF2-40B4-BE49-F238E27FC236}">
                  <a16:creationId xmlns:a16="http://schemas.microsoft.com/office/drawing/2014/main" id="{7A0AF730-B8D9-4F75-995A-B6121045357E}"/>
                </a:ext>
              </a:extLst>
            </p:cNvPr>
            <p:cNvSpPr/>
            <p:nvPr/>
          </p:nvSpPr>
          <p:spPr>
            <a:xfrm>
              <a:off x="1692663" y="143261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47">
              <a:extLst>
                <a:ext uri="{FF2B5EF4-FFF2-40B4-BE49-F238E27FC236}">
                  <a16:creationId xmlns:a16="http://schemas.microsoft.com/office/drawing/2014/main" id="{C231A8A7-0A87-47A3-959D-CAB5CEE7DE5C}"/>
                </a:ext>
              </a:extLst>
            </p:cNvPr>
            <p:cNvSpPr/>
            <p:nvPr/>
          </p:nvSpPr>
          <p:spPr>
            <a:xfrm>
              <a:off x="1933044" y="145954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48">
              <a:extLst>
                <a:ext uri="{FF2B5EF4-FFF2-40B4-BE49-F238E27FC236}">
                  <a16:creationId xmlns:a16="http://schemas.microsoft.com/office/drawing/2014/main" id="{FC98CAA5-7B31-4983-A7A8-425A757C65BC}"/>
                </a:ext>
              </a:extLst>
            </p:cNvPr>
            <p:cNvSpPr/>
            <p:nvPr/>
          </p:nvSpPr>
          <p:spPr>
            <a:xfrm>
              <a:off x="1777437" y="118208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9">
              <a:extLst>
                <a:ext uri="{FF2B5EF4-FFF2-40B4-BE49-F238E27FC236}">
                  <a16:creationId xmlns:a16="http://schemas.microsoft.com/office/drawing/2014/main" id="{66685AA8-B321-4382-B291-DAC78F1C17C6}"/>
                </a:ext>
              </a:extLst>
            </p:cNvPr>
            <p:cNvSpPr/>
            <p:nvPr/>
          </p:nvSpPr>
          <p:spPr>
            <a:xfrm>
              <a:off x="2672501" y="81804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50">
              <a:extLst>
                <a:ext uri="{FF2B5EF4-FFF2-40B4-BE49-F238E27FC236}">
                  <a16:creationId xmlns:a16="http://schemas.microsoft.com/office/drawing/2014/main" id="{DD3D188F-9FB6-4281-97AB-C4C62E699BE2}"/>
                </a:ext>
              </a:extLst>
            </p:cNvPr>
            <p:cNvSpPr/>
            <p:nvPr/>
          </p:nvSpPr>
          <p:spPr>
            <a:xfrm>
              <a:off x="2176818" y="128403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151">
              <a:extLst>
                <a:ext uri="{FF2B5EF4-FFF2-40B4-BE49-F238E27FC236}">
                  <a16:creationId xmlns:a16="http://schemas.microsoft.com/office/drawing/2014/main" id="{EC1AC427-B283-42E3-82FE-F01AFA44958F}"/>
                </a:ext>
              </a:extLst>
            </p:cNvPr>
            <p:cNvSpPr/>
            <p:nvPr/>
          </p:nvSpPr>
          <p:spPr>
            <a:xfrm>
              <a:off x="2445607" y="101979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152">
              <a:extLst>
                <a:ext uri="{FF2B5EF4-FFF2-40B4-BE49-F238E27FC236}">
                  <a16:creationId xmlns:a16="http://schemas.microsoft.com/office/drawing/2014/main" id="{C23FA1CF-DF36-4559-90B8-07AA2695A3EB}"/>
                </a:ext>
              </a:extLst>
            </p:cNvPr>
            <p:cNvSpPr/>
            <p:nvPr/>
          </p:nvSpPr>
          <p:spPr>
            <a:xfrm rot="2734294">
              <a:off x="1032968" y="86433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153">
              <a:extLst>
                <a:ext uri="{FF2B5EF4-FFF2-40B4-BE49-F238E27FC236}">
                  <a16:creationId xmlns:a16="http://schemas.microsoft.com/office/drawing/2014/main" id="{58B4B451-FAFF-4F89-A039-DB59C66862F2}"/>
                </a:ext>
              </a:extLst>
            </p:cNvPr>
            <p:cNvSpPr/>
            <p:nvPr/>
          </p:nvSpPr>
          <p:spPr>
            <a:xfrm rot="2734294">
              <a:off x="1270271" y="70626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154">
              <a:extLst>
                <a:ext uri="{FF2B5EF4-FFF2-40B4-BE49-F238E27FC236}">
                  <a16:creationId xmlns:a16="http://schemas.microsoft.com/office/drawing/2014/main" id="{CA5ED40F-622B-475B-BB7B-390FB1A4A58B}"/>
                </a:ext>
              </a:extLst>
            </p:cNvPr>
            <p:cNvSpPr/>
            <p:nvPr/>
          </p:nvSpPr>
          <p:spPr>
            <a:xfrm rot="2734294">
              <a:off x="1203838" y="98601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155">
              <a:extLst>
                <a:ext uri="{FF2B5EF4-FFF2-40B4-BE49-F238E27FC236}">
                  <a16:creationId xmlns:a16="http://schemas.microsoft.com/office/drawing/2014/main" id="{82D6DADB-430B-4DD7-8B1E-56B57B7D0789}"/>
                </a:ext>
              </a:extLst>
            </p:cNvPr>
            <p:cNvSpPr/>
            <p:nvPr/>
          </p:nvSpPr>
          <p:spPr>
            <a:xfrm rot="2734294">
              <a:off x="1530728" y="87666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156">
              <a:extLst>
                <a:ext uri="{FF2B5EF4-FFF2-40B4-BE49-F238E27FC236}">
                  <a16:creationId xmlns:a16="http://schemas.microsoft.com/office/drawing/2014/main" id="{4E3B70B0-DBE7-4891-AE82-9AABB4A07B35}"/>
                </a:ext>
              </a:extLst>
            </p:cNvPr>
            <p:cNvSpPr/>
            <p:nvPr/>
          </p:nvSpPr>
          <p:spPr>
            <a:xfrm rot="2734294">
              <a:off x="1773995" y="71077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157">
              <a:extLst>
                <a:ext uri="{FF2B5EF4-FFF2-40B4-BE49-F238E27FC236}">
                  <a16:creationId xmlns:a16="http://schemas.microsoft.com/office/drawing/2014/main" id="{BF64B344-6E38-4CE9-9C2A-18B78E557502}"/>
                </a:ext>
              </a:extLst>
            </p:cNvPr>
            <p:cNvSpPr/>
            <p:nvPr/>
          </p:nvSpPr>
          <p:spPr>
            <a:xfrm rot="2734294">
              <a:off x="1841533" y="92034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ross 158">
              <a:extLst>
                <a:ext uri="{FF2B5EF4-FFF2-40B4-BE49-F238E27FC236}">
                  <a16:creationId xmlns:a16="http://schemas.microsoft.com/office/drawing/2014/main" id="{606C507C-A997-4125-ACD7-4DEEBD25CE6D}"/>
                </a:ext>
              </a:extLst>
            </p:cNvPr>
            <p:cNvSpPr/>
            <p:nvPr/>
          </p:nvSpPr>
          <p:spPr>
            <a:xfrm rot="2734294">
              <a:off x="2034592" y="72166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ross 159">
              <a:extLst>
                <a:ext uri="{FF2B5EF4-FFF2-40B4-BE49-F238E27FC236}">
                  <a16:creationId xmlns:a16="http://schemas.microsoft.com/office/drawing/2014/main" id="{42AA7A46-C402-4556-A1DC-ECCE371CC729}"/>
                </a:ext>
              </a:extLst>
            </p:cNvPr>
            <p:cNvSpPr/>
            <p:nvPr/>
          </p:nvSpPr>
          <p:spPr>
            <a:xfrm rot="2734294">
              <a:off x="2295008" y="74994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ross 160">
              <a:extLst>
                <a:ext uri="{FF2B5EF4-FFF2-40B4-BE49-F238E27FC236}">
                  <a16:creationId xmlns:a16="http://schemas.microsoft.com/office/drawing/2014/main" id="{1844729E-BA85-4801-888F-D9D83E9C1995}"/>
                </a:ext>
              </a:extLst>
            </p:cNvPr>
            <p:cNvSpPr/>
            <p:nvPr/>
          </p:nvSpPr>
          <p:spPr>
            <a:xfrm rot="2734294">
              <a:off x="2057715" y="100832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ross 161">
              <a:extLst>
                <a:ext uri="{FF2B5EF4-FFF2-40B4-BE49-F238E27FC236}">
                  <a16:creationId xmlns:a16="http://schemas.microsoft.com/office/drawing/2014/main" id="{E9FEFB1E-8F21-4B00-9F29-8D5F630417B2}"/>
                </a:ext>
              </a:extLst>
            </p:cNvPr>
            <p:cNvSpPr/>
            <p:nvPr/>
          </p:nvSpPr>
          <p:spPr>
            <a:xfrm rot="2734294">
              <a:off x="2137553" y="164348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ross 162">
              <a:extLst>
                <a:ext uri="{FF2B5EF4-FFF2-40B4-BE49-F238E27FC236}">
                  <a16:creationId xmlns:a16="http://schemas.microsoft.com/office/drawing/2014/main" id="{16E2D0E8-5797-45CC-ADEC-642A3B364798}"/>
                </a:ext>
              </a:extLst>
            </p:cNvPr>
            <p:cNvSpPr/>
            <p:nvPr/>
          </p:nvSpPr>
          <p:spPr>
            <a:xfrm rot="2734294">
              <a:off x="2404009" y="134776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ross 163">
              <a:extLst>
                <a:ext uri="{FF2B5EF4-FFF2-40B4-BE49-F238E27FC236}">
                  <a16:creationId xmlns:a16="http://schemas.microsoft.com/office/drawing/2014/main" id="{92FDF405-12C7-47C2-B57C-5EA5F74A5007}"/>
                </a:ext>
              </a:extLst>
            </p:cNvPr>
            <p:cNvSpPr/>
            <p:nvPr/>
          </p:nvSpPr>
          <p:spPr>
            <a:xfrm rot="2734294">
              <a:off x="2404010" y="170727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ross 164">
              <a:extLst>
                <a:ext uri="{FF2B5EF4-FFF2-40B4-BE49-F238E27FC236}">
                  <a16:creationId xmlns:a16="http://schemas.microsoft.com/office/drawing/2014/main" id="{3F8FF8C5-6472-4A53-B203-A06B983BED41}"/>
                </a:ext>
              </a:extLst>
            </p:cNvPr>
            <p:cNvSpPr/>
            <p:nvPr/>
          </p:nvSpPr>
          <p:spPr>
            <a:xfrm rot="2734294">
              <a:off x="2718793" y="1070306"/>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ross 165">
              <a:extLst>
                <a:ext uri="{FF2B5EF4-FFF2-40B4-BE49-F238E27FC236}">
                  <a16:creationId xmlns:a16="http://schemas.microsoft.com/office/drawing/2014/main" id="{CF36EC31-B8FB-4E9C-B5CB-818887958A98}"/>
                </a:ext>
              </a:extLst>
            </p:cNvPr>
            <p:cNvSpPr/>
            <p:nvPr/>
          </p:nvSpPr>
          <p:spPr>
            <a:xfrm rot="2734294">
              <a:off x="2984867" y="83398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ross 166">
              <a:extLst>
                <a:ext uri="{FF2B5EF4-FFF2-40B4-BE49-F238E27FC236}">
                  <a16:creationId xmlns:a16="http://schemas.microsoft.com/office/drawing/2014/main" id="{FC7313AC-C0B3-4A5B-BBD8-039207EB88EA}"/>
                </a:ext>
              </a:extLst>
            </p:cNvPr>
            <p:cNvSpPr/>
            <p:nvPr/>
          </p:nvSpPr>
          <p:spPr>
            <a:xfrm rot="2734294">
              <a:off x="3239008" y="90656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ross 167">
              <a:extLst>
                <a:ext uri="{FF2B5EF4-FFF2-40B4-BE49-F238E27FC236}">
                  <a16:creationId xmlns:a16="http://schemas.microsoft.com/office/drawing/2014/main" id="{38CC0F6A-6A65-4AE3-9112-4B4706B43051}"/>
                </a:ext>
              </a:extLst>
            </p:cNvPr>
            <p:cNvSpPr/>
            <p:nvPr/>
          </p:nvSpPr>
          <p:spPr>
            <a:xfrm rot="2734294">
              <a:off x="2764802" y="221766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ross 168">
              <a:extLst>
                <a:ext uri="{FF2B5EF4-FFF2-40B4-BE49-F238E27FC236}">
                  <a16:creationId xmlns:a16="http://schemas.microsoft.com/office/drawing/2014/main" id="{AC75B0C3-0D61-41F7-8D34-10451B9388DC}"/>
                </a:ext>
              </a:extLst>
            </p:cNvPr>
            <p:cNvSpPr/>
            <p:nvPr/>
          </p:nvSpPr>
          <p:spPr>
            <a:xfrm rot="2734294">
              <a:off x="3301005" y="181999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ross 169">
              <a:extLst>
                <a:ext uri="{FF2B5EF4-FFF2-40B4-BE49-F238E27FC236}">
                  <a16:creationId xmlns:a16="http://schemas.microsoft.com/office/drawing/2014/main" id="{EEB7B270-0FC5-4840-82E2-B426010ED7E0}"/>
                </a:ext>
              </a:extLst>
            </p:cNvPr>
            <p:cNvSpPr/>
            <p:nvPr/>
          </p:nvSpPr>
          <p:spPr>
            <a:xfrm rot="2734294">
              <a:off x="3375931" y="237162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
            <a:extLst>
              <a:ext uri="{FF2B5EF4-FFF2-40B4-BE49-F238E27FC236}">
                <a16:creationId xmlns:a16="http://schemas.microsoft.com/office/drawing/2014/main" id="{2632816D-5199-41FF-A9B8-C68AD868B0B8}"/>
              </a:ext>
            </a:extLst>
          </p:cNvPr>
          <p:cNvGrpSpPr/>
          <p:nvPr/>
        </p:nvGrpSpPr>
        <p:grpSpPr>
          <a:xfrm>
            <a:off x="5373677" y="1511882"/>
            <a:ext cx="2469425" cy="1786142"/>
            <a:chOff x="407153" y="3147808"/>
            <a:chExt cx="2469425" cy="1786142"/>
          </a:xfrm>
        </p:grpSpPr>
        <p:sp>
          <p:nvSpPr>
            <p:cNvPr id="69" name="TextBox 12">
              <a:extLst>
                <a:ext uri="{FF2B5EF4-FFF2-40B4-BE49-F238E27FC236}">
                  <a16:creationId xmlns:a16="http://schemas.microsoft.com/office/drawing/2014/main" id="{ED8F5201-E655-4B60-9C39-51F104D747D7}"/>
                </a:ext>
              </a:extLst>
            </p:cNvPr>
            <p:cNvSpPr txBox="1"/>
            <p:nvPr/>
          </p:nvSpPr>
          <p:spPr>
            <a:xfrm>
              <a:off x="1003133" y="3147808"/>
              <a:ext cx="1396753" cy="400110"/>
            </a:xfrm>
            <a:prstGeom prst="rect">
              <a:avLst/>
            </a:prstGeom>
            <a:noFill/>
          </p:spPr>
          <p:txBody>
            <a:bodyPr wrap="square" rtlCol="0">
              <a:spAutoFit/>
            </a:bodyPr>
            <a:lstStyle/>
            <a:p>
              <a:r>
                <a:rPr lang="en-US" sz="2000" dirty="0" err="1"/>
                <a:t>Tamaño</a:t>
              </a:r>
              <a:endParaRPr lang="en-US" sz="2000" dirty="0"/>
            </a:p>
          </p:txBody>
        </p:sp>
        <p:pic>
          <p:nvPicPr>
            <p:cNvPr id="70" name="Picture 8">
              <a:extLst>
                <a:ext uri="{FF2B5EF4-FFF2-40B4-BE49-F238E27FC236}">
                  <a16:creationId xmlns:a16="http://schemas.microsoft.com/office/drawing/2014/main" id="{2BDA98F6-5092-4D05-9086-DFB15672B92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18930" y="3288388"/>
              <a:ext cx="608076" cy="180594"/>
            </a:xfrm>
            <a:prstGeom prst="rect">
              <a:avLst/>
            </a:prstGeom>
          </p:spPr>
        </p:pic>
        <p:sp>
          <p:nvSpPr>
            <p:cNvPr id="71" name="TextBox 171">
              <a:extLst>
                <a:ext uri="{FF2B5EF4-FFF2-40B4-BE49-F238E27FC236}">
                  <a16:creationId xmlns:a16="http://schemas.microsoft.com/office/drawing/2014/main" id="{416B434A-0641-4F6D-9881-7D62309C45AA}"/>
                </a:ext>
              </a:extLst>
            </p:cNvPr>
            <p:cNvSpPr txBox="1"/>
            <p:nvPr/>
          </p:nvSpPr>
          <p:spPr>
            <a:xfrm>
              <a:off x="991356" y="3454396"/>
              <a:ext cx="1885222" cy="400110"/>
            </a:xfrm>
            <a:prstGeom prst="rect">
              <a:avLst/>
            </a:prstGeom>
            <a:noFill/>
          </p:spPr>
          <p:txBody>
            <a:bodyPr wrap="square" rtlCol="0">
              <a:spAutoFit/>
            </a:bodyPr>
            <a:lstStyle/>
            <a:p>
              <a:r>
                <a:rPr lang="en-US" sz="2000" dirty="0"/>
                <a:t># </a:t>
              </a:r>
              <a:r>
                <a:rPr lang="en-US" sz="2000" dirty="0" err="1"/>
                <a:t>dormitorios</a:t>
              </a:r>
              <a:endParaRPr lang="en-US" sz="2000" dirty="0"/>
            </a:p>
          </p:txBody>
        </p:sp>
        <p:pic>
          <p:nvPicPr>
            <p:cNvPr id="72" name="Picture 10">
              <a:extLst>
                <a:ext uri="{FF2B5EF4-FFF2-40B4-BE49-F238E27FC236}">
                  <a16:creationId xmlns:a16="http://schemas.microsoft.com/office/drawing/2014/main" id="{0F0C23A1-3B6F-4706-8721-85434DD98F2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07153" y="3594976"/>
              <a:ext cx="608076" cy="180594"/>
            </a:xfrm>
            <a:prstGeom prst="rect">
              <a:avLst/>
            </a:prstGeom>
          </p:spPr>
        </p:pic>
        <p:sp>
          <p:nvSpPr>
            <p:cNvPr id="73" name="TextBox 173">
              <a:extLst>
                <a:ext uri="{FF2B5EF4-FFF2-40B4-BE49-F238E27FC236}">
                  <a16:creationId xmlns:a16="http://schemas.microsoft.com/office/drawing/2014/main" id="{D78928DC-2A3A-41D8-9F7A-3AEDA07F8DFA}"/>
                </a:ext>
              </a:extLst>
            </p:cNvPr>
            <p:cNvSpPr txBox="1"/>
            <p:nvPr/>
          </p:nvSpPr>
          <p:spPr>
            <a:xfrm>
              <a:off x="1000158" y="3771840"/>
              <a:ext cx="1757542" cy="400110"/>
            </a:xfrm>
            <a:prstGeom prst="rect">
              <a:avLst/>
            </a:prstGeom>
            <a:noFill/>
          </p:spPr>
          <p:txBody>
            <a:bodyPr wrap="square" rtlCol="0">
              <a:spAutoFit/>
            </a:bodyPr>
            <a:lstStyle/>
            <a:p>
              <a:r>
                <a:rPr lang="en-US" sz="2000" dirty="0"/>
                <a:t># </a:t>
              </a:r>
              <a:r>
                <a:rPr lang="en-US" sz="2000" dirty="0" err="1"/>
                <a:t>pisos</a:t>
              </a:r>
              <a:endParaRPr lang="en-US" sz="2000" dirty="0"/>
            </a:p>
          </p:txBody>
        </p:sp>
        <p:pic>
          <p:nvPicPr>
            <p:cNvPr id="74" name="Picture 15">
              <a:extLst>
                <a:ext uri="{FF2B5EF4-FFF2-40B4-BE49-F238E27FC236}">
                  <a16:creationId xmlns:a16="http://schemas.microsoft.com/office/drawing/2014/main" id="{A31701DD-A0B5-4066-9BF8-5C986F5E3DE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15954" y="3912420"/>
              <a:ext cx="608076" cy="185166"/>
            </a:xfrm>
            <a:prstGeom prst="rect">
              <a:avLst/>
            </a:prstGeom>
          </p:spPr>
        </p:pic>
        <p:sp>
          <p:nvSpPr>
            <p:cNvPr id="75" name="TextBox 175">
              <a:extLst>
                <a:ext uri="{FF2B5EF4-FFF2-40B4-BE49-F238E27FC236}">
                  <a16:creationId xmlns:a16="http://schemas.microsoft.com/office/drawing/2014/main" id="{A9BF13D3-5D94-43A5-8DCB-AF8DA714F934}"/>
                </a:ext>
              </a:extLst>
            </p:cNvPr>
            <p:cNvSpPr txBox="1"/>
            <p:nvPr/>
          </p:nvSpPr>
          <p:spPr>
            <a:xfrm>
              <a:off x="1006300" y="4076640"/>
              <a:ext cx="1757542" cy="400110"/>
            </a:xfrm>
            <a:prstGeom prst="rect">
              <a:avLst/>
            </a:prstGeom>
            <a:noFill/>
          </p:spPr>
          <p:txBody>
            <a:bodyPr wrap="square" rtlCol="0">
              <a:spAutoFit/>
            </a:bodyPr>
            <a:lstStyle/>
            <a:p>
              <a:r>
                <a:rPr lang="en-US" sz="2000" dirty="0" err="1"/>
                <a:t>edad</a:t>
              </a:r>
              <a:endParaRPr lang="en-US" sz="2000" dirty="0"/>
            </a:p>
          </p:txBody>
        </p:sp>
        <p:pic>
          <p:nvPicPr>
            <p:cNvPr id="76" name="Picture 5">
              <a:extLst>
                <a:ext uri="{FF2B5EF4-FFF2-40B4-BE49-F238E27FC236}">
                  <a16:creationId xmlns:a16="http://schemas.microsoft.com/office/drawing/2014/main" id="{9513E1C2-098B-462F-BB8B-CE0F1ACDB36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22096" y="4217220"/>
              <a:ext cx="608076" cy="180594"/>
            </a:xfrm>
            <a:prstGeom prst="rect">
              <a:avLst/>
            </a:prstGeom>
          </p:spPr>
        </p:pic>
        <p:pic>
          <p:nvPicPr>
            <p:cNvPr id="77" name="Picture 16">
              <a:extLst>
                <a:ext uri="{FF2B5EF4-FFF2-40B4-BE49-F238E27FC236}">
                  <a16:creationId xmlns:a16="http://schemas.microsoft.com/office/drawing/2014/main" id="{832D4B63-101E-4615-99DC-D964245C921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2904" y="4748784"/>
              <a:ext cx="518922" cy="185166"/>
            </a:xfrm>
            <a:prstGeom prst="rect">
              <a:avLst/>
            </a:prstGeom>
          </p:spPr>
        </p:pic>
        <p:pic>
          <p:nvPicPr>
            <p:cNvPr id="78" name="Picture 18">
              <a:extLst>
                <a:ext uri="{FF2B5EF4-FFF2-40B4-BE49-F238E27FC236}">
                  <a16:creationId xmlns:a16="http://schemas.microsoft.com/office/drawing/2014/main" id="{DB03EBF2-F574-4DCB-B0EE-A7FF1D32FBFB}"/>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427140" y="4549482"/>
              <a:ext cx="304038" cy="34290"/>
            </a:xfrm>
            <a:prstGeom prst="rect">
              <a:avLst/>
            </a:prstGeom>
          </p:spPr>
        </p:pic>
      </p:grpSp>
      <p:pic>
        <p:nvPicPr>
          <p:cNvPr id="79" name="Picture 4">
            <a:extLst>
              <a:ext uri="{FF2B5EF4-FFF2-40B4-BE49-F238E27FC236}">
                <a16:creationId xmlns:a16="http://schemas.microsoft.com/office/drawing/2014/main" id="{926FF9A7-4493-4223-825F-ED58BC9751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5531383" y="3565397"/>
            <a:ext cx="3341567" cy="1058553"/>
          </a:xfrm>
          <a:prstGeom prst="rect">
            <a:avLst/>
          </a:prstGeom>
        </p:spPr>
      </p:pic>
      <p:sp>
        <p:nvSpPr>
          <p:cNvPr id="80" name="CuadroTexto 79">
            <a:extLst>
              <a:ext uri="{FF2B5EF4-FFF2-40B4-BE49-F238E27FC236}">
                <a16:creationId xmlns:a16="http://schemas.microsoft.com/office/drawing/2014/main" id="{0802EC2D-3C6C-4C93-B8B6-2A9CAF42726C}"/>
              </a:ext>
            </a:extLst>
          </p:cNvPr>
          <p:cNvSpPr txBox="1"/>
          <p:nvPr/>
        </p:nvSpPr>
        <p:spPr>
          <a:xfrm>
            <a:off x="333195" y="4141451"/>
            <a:ext cx="4008341" cy="646331"/>
          </a:xfrm>
          <a:prstGeom prst="rect">
            <a:avLst/>
          </a:prstGeom>
          <a:noFill/>
        </p:spPr>
        <p:txBody>
          <a:bodyPr wrap="none" rtlCol="0">
            <a:spAutoFit/>
          </a:bodyPr>
          <a:lstStyle/>
          <a:p>
            <a:r>
              <a:rPr lang="es-ES" dirty="0"/>
              <a:t>x</a:t>
            </a:r>
            <a:r>
              <a:rPr lang="es-ES" baseline="30000" dirty="0"/>
              <a:t>2</a:t>
            </a:r>
            <a:r>
              <a:rPr lang="es-ES" dirty="0"/>
              <a:t> , y n = 100 se tendría 5000 variables</a:t>
            </a:r>
          </a:p>
          <a:p>
            <a:r>
              <a:rPr lang="es-ES" dirty="0"/>
              <a:t>x</a:t>
            </a:r>
            <a:r>
              <a:rPr lang="es-ES" baseline="30000" dirty="0"/>
              <a:t>3</a:t>
            </a:r>
            <a:r>
              <a:rPr lang="es-ES" dirty="0"/>
              <a:t> , y n = 100 se tendría 170000 variables</a:t>
            </a:r>
            <a:endParaRPr lang="es-BO" dirty="0"/>
          </a:p>
        </p:txBody>
      </p:sp>
    </p:spTree>
    <p:extLst>
      <p:ext uri="{BB962C8B-B14F-4D97-AF65-F5344CB8AC3E}">
        <p14:creationId xmlns:p14="http://schemas.microsoft.com/office/powerpoint/2010/main" val="15793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4343400" cy="461665"/>
          </a:xfrm>
          <a:prstGeom prst="rect">
            <a:avLst/>
          </a:prstGeom>
          <a:noFill/>
        </p:spPr>
        <p:txBody>
          <a:bodyPr wrap="square" rtlCol="0">
            <a:spAutoFit/>
          </a:bodyPr>
          <a:lstStyle/>
          <a:p>
            <a:r>
              <a:rPr lang="en-US" sz="2400" b="1" dirty="0" err="1"/>
              <a:t>Ejemplo</a:t>
            </a:r>
            <a:r>
              <a:rPr lang="en-US" sz="2400" b="1" dirty="0"/>
              <a:t>: AND</a:t>
            </a:r>
          </a:p>
        </p:txBody>
      </p:sp>
      <p:pic>
        <p:nvPicPr>
          <p:cNvPr id="5" name="Picture 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07216" y="893117"/>
            <a:ext cx="1533525" cy="253365"/>
          </a:xfrm>
          <a:prstGeom prst="rect">
            <a:avLst/>
          </a:prstGeom>
        </p:spPr>
      </p:pic>
      <p:pic>
        <p:nvPicPr>
          <p:cNvPr id="7" name="Picture 6"/>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10540" y="1276350"/>
            <a:ext cx="1699260" cy="234315"/>
          </a:xfrm>
          <a:prstGeom prst="rect">
            <a:avLst/>
          </a:prstGeom>
        </p:spPr>
      </p:pic>
      <p:sp>
        <p:nvSpPr>
          <p:cNvPr id="67" name="Oval 66"/>
          <p:cNvSpPr/>
          <p:nvPr/>
        </p:nvSpPr>
        <p:spPr>
          <a:xfrm>
            <a:off x="402272" y="3238405"/>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02272" y="2559359"/>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02272" y="1880312"/>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stCxn id="74" idx="6"/>
          </p:cNvCxnSpPr>
          <p:nvPr/>
        </p:nvCxnSpPr>
        <p:spPr>
          <a:xfrm>
            <a:off x="2576822" y="2812442"/>
            <a:ext cx="527000" cy="1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9" idx="6"/>
            <a:endCxn id="74" idx="2"/>
          </p:cNvCxnSpPr>
          <p:nvPr/>
        </p:nvCxnSpPr>
        <p:spPr>
          <a:xfrm>
            <a:off x="929272" y="2141484"/>
            <a:ext cx="1120550" cy="6709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74" idx="2"/>
          </p:cNvCxnSpPr>
          <p:nvPr/>
        </p:nvCxnSpPr>
        <p:spPr>
          <a:xfrm flipV="1">
            <a:off x="929272" y="2812441"/>
            <a:ext cx="1120550" cy="80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7" idx="6"/>
            <a:endCxn id="74" idx="2"/>
          </p:cNvCxnSpPr>
          <p:nvPr/>
        </p:nvCxnSpPr>
        <p:spPr>
          <a:xfrm flipV="1">
            <a:off x="929272" y="2812441"/>
            <a:ext cx="1120550" cy="6871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049822" y="2551269"/>
            <a:ext cx="527000" cy="522344"/>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54329" y="2772423"/>
            <a:ext cx="222885" cy="150495"/>
          </a:xfrm>
          <a:prstGeom prst="rect">
            <a:avLst/>
          </a:prstGeom>
        </p:spPr>
      </p:pic>
      <p:pic>
        <p:nvPicPr>
          <p:cNvPr id="87" name="Picture 8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54672" y="3445523"/>
            <a:ext cx="228600" cy="150495"/>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54672" y="2082651"/>
            <a:ext cx="228600" cy="150395"/>
          </a:xfrm>
          <a:prstGeom prst="rect">
            <a:avLst/>
          </a:prstGeom>
        </p:spPr>
      </p:pic>
      <p:graphicFrame>
        <p:nvGraphicFramePr>
          <p:cNvPr id="94" name="Table 93"/>
          <p:cNvGraphicFramePr>
            <a:graphicFrameLocks noGrp="1"/>
          </p:cNvGraphicFramePr>
          <p:nvPr/>
        </p:nvGraphicFramePr>
        <p:xfrm>
          <a:off x="4648200" y="2794761"/>
          <a:ext cx="4191000" cy="1598169"/>
        </p:xfrm>
        <a:graphic>
          <a:graphicData uri="http://schemas.openxmlformats.org/drawingml/2006/table">
            <a:tbl>
              <a:tblPr>
                <a:tableStyleId>{2D5ABB26-0587-4C30-8999-92F81FD0307C}</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348489">
                <a:tc>
                  <a:txBody>
                    <a:bodyPr/>
                    <a:lstStyle/>
                    <a:p>
                      <a:pPr algn="ctr" fontAlgn="b"/>
                      <a:endParaRPr lang="en-US" sz="2000" b="1" i="0" u="none" strike="noStrike" dirty="0">
                        <a:solidFill>
                          <a:srgbClr val="000000"/>
                        </a:solidFill>
                        <a:effectLst/>
                        <a:latin typeface="+mj-lt"/>
                      </a:endParaRPr>
                    </a:p>
                  </a:txBody>
                  <a:tcPr marL="7620" marR="7620" marT="7620" marB="0" anchor="b">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800" b="1"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9003">
                <a:tc>
                  <a:txBody>
                    <a:bodyPr/>
                    <a:lstStyle/>
                    <a:p>
                      <a:pPr algn="ctr" fontAlgn="b"/>
                      <a:r>
                        <a:rPr lang="en-US" sz="2000" b="0" i="0" u="none" strike="noStrike" dirty="0">
                          <a:solidFill>
                            <a:srgbClr val="000000"/>
                          </a:solidFill>
                          <a:effectLst/>
                          <a:latin typeface="+mj-lt"/>
                        </a:rPr>
                        <a:t>0</a:t>
                      </a:r>
                    </a:p>
                  </a:txBody>
                  <a:tcPr marL="7620" marR="7620" marT="7620"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a:solidFill>
                            <a:srgbClr val="000000"/>
                          </a:solidFill>
                          <a:effectLst/>
                          <a:latin typeface="+mj-lt"/>
                        </a:rPr>
                        <a:t>0</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99003">
                <a:tc>
                  <a:txBody>
                    <a:bodyPr/>
                    <a:lstStyle/>
                    <a:p>
                      <a:pPr algn="ctr" fontAlgn="b"/>
                      <a:r>
                        <a:rPr lang="en-US" sz="2000" b="0" i="0" u="none" strike="noStrike" dirty="0">
                          <a:solidFill>
                            <a:srgbClr val="000000"/>
                          </a:solidFill>
                          <a:effectLst/>
                          <a:latin typeface="+mj-lt"/>
                        </a:rPr>
                        <a:t>0</a:t>
                      </a:r>
                    </a:p>
                  </a:txBody>
                  <a:tcPr marL="7620" marR="7620" marT="7620" marB="0" anchor="b">
                    <a:lnR w="12700" cap="flat" cmpd="sng" algn="ctr">
                      <a:no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1</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99003">
                <a:tc>
                  <a:txBody>
                    <a:bodyPr/>
                    <a:lstStyle/>
                    <a:p>
                      <a:pPr algn="ctr" fontAlgn="b"/>
                      <a:r>
                        <a:rPr lang="en-US" sz="2000" b="0" i="0" u="none" strike="noStrike" dirty="0">
                          <a:solidFill>
                            <a:srgbClr val="000000"/>
                          </a:solidFill>
                          <a:effectLst/>
                          <a:latin typeface="+mj-lt"/>
                        </a:rPr>
                        <a:t>1</a:t>
                      </a:r>
                    </a:p>
                  </a:txBody>
                  <a:tcPr marL="7620" marR="7620" marT="7620" marB="0" anchor="b">
                    <a:lnR w="12700" cap="flat" cmpd="sng" algn="ctr">
                      <a:no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0</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99003">
                <a:tc>
                  <a:txBody>
                    <a:bodyPr/>
                    <a:lstStyle/>
                    <a:p>
                      <a:pPr algn="ctr" fontAlgn="b"/>
                      <a:r>
                        <a:rPr lang="en-US" sz="2000" b="0" i="0" u="none" strike="noStrike" dirty="0">
                          <a:solidFill>
                            <a:srgbClr val="000000"/>
                          </a:solidFill>
                          <a:effectLst/>
                          <a:latin typeface="+mj-lt"/>
                        </a:rPr>
                        <a:t>1</a:t>
                      </a:r>
                    </a:p>
                  </a:txBody>
                  <a:tcPr marL="7620" marR="7620" marT="7620" marB="0" anchor="b">
                    <a:lnR w="12700" cap="flat" cmpd="sng" algn="ctr">
                      <a:no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1</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039833" y="2903755"/>
            <a:ext cx="267462" cy="180594"/>
          </a:xfrm>
          <a:prstGeom prst="rect">
            <a:avLst/>
          </a:prstGeom>
        </p:spPr>
      </p:pic>
      <p:pic>
        <p:nvPicPr>
          <p:cNvPr id="10" name="Picture 9"/>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6050280" y="2887183"/>
            <a:ext cx="274320" cy="180594"/>
          </a:xfrm>
          <a:prstGeom prst="rect">
            <a:avLst/>
          </a:prstGeom>
        </p:spPr>
      </p:pic>
      <p:cxnSp>
        <p:nvCxnSpPr>
          <p:cNvPr id="103" name="Straight Arrow Connector 102"/>
          <p:cNvCxnSpPr/>
          <p:nvPr/>
        </p:nvCxnSpPr>
        <p:spPr>
          <a:xfrm flipV="1">
            <a:off x="6629400" y="235928"/>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4724400" y="2078457"/>
            <a:ext cx="402798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586728" y="438150"/>
            <a:ext cx="82550"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43" name="Picture 4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8150225" y="525633"/>
            <a:ext cx="298450" cy="176957"/>
          </a:xfrm>
          <a:prstGeom prst="rect">
            <a:avLst/>
          </a:prstGeom>
        </p:spPr>
      </p:pic>
      <p:pic>
        <p:nvPicPr>
          <p:cNvPr id="112" name="Picture 111"/>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200401" y="2667648"/>
            <a:ext cx="690562" cy="284724"/>
          </a:xfrm>
          <a:prstGeom prst="rect">
            <a:avLst/>
          </a:prstGeom>
        </p:spPr>
      </p:pic>
      <p:sp>
        <p:nvSpPr>
          <p:cNvPr id="3" name="TextBox 2"/>
          <p:cNvSpPr txBox="1"/>
          <p:nvPr/>
        </p:nvSpPr>
        <p:spPr>
          <a:xfrm>
            <a:off x="6284976" y="319796"/>
            <a:ext cx="364202" cy="261610"/>
          </a:xfrm>
          <a:prstGeom prst="rect">
            <a:avLst/>
          </a:prstGeom>
          <a:noFill/>
        </p:spPr>
        <p:txBody>
          <a:bodyPr wrap="none" rtlCol="0">
            <a:spAutoFit/>
          </a:bodyPr>
          <a:lstStyle/>
          <a:p>
            <a:r>
              <a:rPr lang="en-US" sz="1050" dirty="0"/>
              <a:t>1.0</a:t>
            </a:r>
          </a:p>
        </p:txBody>
      </p:sp>
      <mc:AlternateContent xmlns:mc="http://schemas.openxmlformats.org/markup-compatibility/2006" xmlns:p14="http://schemas.microsoft.com/office/powerpoint/2010/main">
        <mc:Choice Requires="p14">
          <p:contentPart p14:bwMode="auto" r:id="rId21">
            <p14:nvContentPartPr>
              <p14:cNvPr id="4" name="Ink 3"/>
              <p14:cNvContentPartPr/>
              <p14:nvPr/>
            </p14:nvContentPartPr>
            <p14:xfrm>
              <a:off x="521280" y="829800"/>
              <a:ext cx="7175520" cy="4106520"/>
            </p14:xfrm>
          </p:contentPart>
        </mc:Choice>
        <mc:Fallback xmlns="">
          <p:pic>
            <p:nvPicPr>
              <p:cNvPr id="4" name="Ink 3"/>
              <p:cNvPicPr/>
              <p:nvPr/>
            </p:nvPicPr>
            <p:blipFill>
              <a:blip r:embed="rId22"/>
              <a:stretch>
                <a:fillRect/>
              </a:stretch>
            </p:blipFill>
            <p:spPr>
              <a:xfrm>
                <a:off x="160560" y="825480"/>
                <a:ext cx="7540920" cy="4121640"/>
              </a:xfrm>
              <a:prstGeom prst="rect">
                <a:avLst/>
              </a:prstGeom>
            </p:spPr>
          </p:pic>
        </mc:Fallback>
      </mc:AlternateContent>
      <p:pic>
        <p:nvPicPr>
          <p:cNvPr id="27" name="Picture 26"/>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7327998" y="2791106"/>
            <a:ext cx="737604" cy="304119"/>
          </a:xfrm>
          <a:prstGeom prst="rect">
            <a:avLst/>
          </a:prstGeom>
        </p:spPr>
      </p:pic>
      <mc:AlternateContent xmlns:mc="http://schemas.openxmlformats.org/markup-compatibility/2006" xmlns:p14="http://schemas.microsoft.com/office/powerpoint/2010/main">
        <mc:Choice Requires="p14">
          <p:contentPart p14:bwMode="auto" r:id="rId24">
            <p14:nvContentPartPr>
              <p14:cNvPr id="6" name="Ink 5"/>
              <p14:cNvContentPartPr/>
              <p14:nvPr/>
            </p14:nvContentPartPr>
            <p14:xfrm>
              <a:off x="2029320" y="436320"/>
              <a:ext cx="6996600" cy="4464000"/>
            </p14:xfrm>
          </p:contentPart>
        </mc:Choice>
        <mc:Fallback xmlns="">
          <p:pic>
            <p:nvPicPr>
              <p:cNvPr id="6" name="Ink 5"/>
              <p:cNvPicPr/>
              <p:nvPr/>
            </p:nvPicPr>
            <p:blipFill>
              <a:blip r:embed="rId25"/>
              <a:stretch>
                <a:fillRect/>
              </a:stretch>
            </p:blipFill>
            <p:spPr>
              <a:xfrm>
                <a:off x="74160" y="426240"/>
                <a:ext cx="8961840" cy="4480200"/>
              </a:xfrm>
              <a:prstGeom prst="rect">
                <a:avLst/>
              </a:prstGeom>
            </p:spPr>
          </p:pic>
        </mc:Fallback>
      </mc:AlternateContent>
    </p:spTree>
    <p:extLst>
      <p:ext uri="{BB962C8B-B14F-4D97-AF65-F5344CB8AC3E}">
        <p14:creationId xmlns:p14="http://schemas.microsoft.com/office/powerpoint/2010/main" val="215617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6400800" cy="461665"/>
          </a:xfrm>
          <a:prstGeom prst="rect">
            <a:avLst/>
          </a:prstGeom>
          <a:noFill/>
        </p:spPr>
        <p:txBody>
          <a:bodyPr wrap="square" rtlCol="0">
            <a:spAutoFit/>
          </a:bodyPr>
          <a:lstStyle/>
          <a:p>
            <a:r>
              <a:rPr lang="en-US" sz="2400" b="1" dirty="0" err="1"/>
              <a:t>Ejemplo</a:t>
            </a:r>
            <a:r>
              <a:rPr lang="en-US" sz="2400" b="1" dirty="0"/>
              <a:t>: OR</a:t>
            </a:r>
          </a:p>
        </p:txBody>
      </p:sp>
      <p:sp>
        <p:nvSpPr>
          <p:cNvPr id="67" name="Oval 66"/>
          <p:cNvSpPr/>
          <p:nvPr/>
        </p:nvSpPr>
        <p:spPr>
          <a:xfrm>
            <a:off x="655015" y="2811406"/>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55015" y="2132360"/>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55015" y="1453313"/>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stCxn id="74" idx="6"/>
          </p:cNvCxnSpPr>
          <p:nvPr/>
        </p:nvCxnSpPr>
        <p:spPr>
          <a:xfrm>
            <a:off x="2829565" y="2385443"/>
            <a:ext cx="527000" cy="1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9" idx="6"/>
            <a:endCxn id="74" idx="2"/>
          </p:cNvCxnSpPr>
          <p:nvPr/>
        </p:nvCxnSpPr>
        <p:spPr>
          <a:xfrm>
            <a:off x="1182015" y="1714485"/>
            <a:ext cx="1120550" cy="6709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74" idx="2"/>
          </p:cNvCxnSpPr>
          <p:nvPr/>
        </p:nvCxnSpPr>
        <p:spPr>
          <a:xfrm flipV="1">
            <a:off x="1182015" y="2385442"/>
            <a:ext cx="1120550" cy="80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7" idx="6"/>
            <a:endCxn id="74" idx="2"/>
          </p:cNvCxnSpPr>
          <p:nvPr/>
        </p:nvCxnSpPr>
        <p:spPr>
          <a:xfrm flipV="1">
            <a:off x="1182015" y="2385442"/>
            <a:ext cx="1120550" cy="6871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302565" y="2124270"/>
            <a:ext cx="527000" cy="522344"/>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429000" y="2247231"/>
            <a:ext cx="619125" cy="255270"/>
          </a:xfrm>
          <a:prstGeom prst="rect">
            <a:avLst/>
          </a:prstGeom>
        </p:spPr>
      </p:pic>
      <p:pic>
        <p:nvPicPr>
          <p:cNvPr id="86" name="Picture 8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07072" y="2345424"/>
            <a:ext cx="222885" cy="150495"/>
          </a:xfrm>
          <a:prstGeom prst="rect">
            <a:avLst/>
          </a:prstGeom>
        </p:spPr>
      </p:pic>
      <p:pic>
        <p:nvPicPr>
          <p:cNvPr id="87" name="Picture 8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07415" y="3018524"/>
            <a:ext cx="228600" cy="150495"/>
          </a:xfrm>
          <a:prstGeom prst="rect">
            <a:avLst/>
          </a:prstGeom>
        </p:spPr>
      </p:pic>
      <p:pic>
        <p:nvPicPr>
          <p:cNvPr id="8" name="Picture 7"/>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07415" y="1655652"/>
            <a:ext cx="228600" cy="150395"/>
          </a:xfrm>
          <a:prstGeom prst="rect">
            <a:avLst/>
          </a:prstGeom>
        </p:spPr>
      </p:pic>
      <p:graphicFrame>
        <p:nvGraphicFramePr>
          <p:cNvPr id="94" name="Table 93"/>
          <p:cNvGraphicFramePr>
            <a:graphicFrameLocks noGrp="1"/>
          </p:cNvGraphicFramePr>
          <p:nvPr/>
        </p:nvGraphicFramePr>
        <p:xfrm>
          <a:off x="4495800" y="1575561"/>
          <a:ext cx="4191000" cy="2171700"/>
        </p:xfrm>
        <a:graphic>
          <a:graphicData uri="http://schemas.openxmlformats.org/drawingml/2006/table">
            <a:tbl>
              <a:tblPr>
                <a:tableStyleId>{2D5ABB26-0587-4C30-8999-92F81FD0307C}</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348489">
                <a:tc>
                  <a:txBody>
                    <a:bodyPr/>
                    <a:lstStyle/>
                    <a:p>
                      <a:pPr algn="ctr" fontAlgn="b"/>
                      <a:endParaRPr lang="en-US" sz="2800" b="1" i="0" u="none" strike="noStrike" dirty="0">
                        <a:solidFill>
                          <a:srgbClr val="000000"/>
                        </a:solidFill>
                        <a:effectLst/>
                        <a:latin typeface="+mj-lt"/>
                      </a:endParaRPr>
                    </a:p>
                  </a:txBody>
                  <a:tcPr marL="7620" marR="7620" marT="7620" marB="0" anchor="b">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400" b="1"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8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9003">
                <a:tc>
                  <a:txBody>
                    <a:bodyPr/>
                    <a:lstStyle/>
                    <a:p>
                      <a:pPr algn="ctr" fontAlgn="b"/>
                      <a:r>
                        <a:rPr lang="en-US" sz="2800" b="0" i="0" u="none" strike="noStrike" dirty="0">
                          <a:solidFill>
                            <a:srgbClr val="000000"/>
                          </a:solidFill>
                          <a:effectLst/>
                          <a:latin typeface="+mj-lt"/>
                        </a:rPr>
                        <a:t>0</a:t>
                      </a:r>
                    </a:p>
                  </a:txBody>
                  <a:tcPr marL="7620" marR="7620" marT="7620"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800" b="0" i="0" u="none" strike="noStrike" dirty="0">
                          <a:solidFill>
                            <a:srgbClr val="000000"/>
                          </a:solidFill>
                          <a:effectLst/>
                          <a:latin typeface="+mj-lt"/>
                        </a:rPr>
                        <a:t>0</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endParaRPr lang="en-US" sz="2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99003">
                <a:tc>
                  <a:txBody>
                    <a:bodyPr/>
                    <a:lstStyle/>
                    <a:p>
                      <a:pPr algn="ctr" fontAlgn="b"/>
                      <a:r>
                        <a:rPr lang="en-US" sz="2800" b="0" i="0" u="none" strike="noStrike" dirty="0">
                          <a:solidFill>
                            <a:srgbClr val="000000"/>
                          </a:solidFill>
                          <a:effectLst/>
                          <a:latin typeface="+mj-lt"/>
                        </a:rPr>
                        <a:t>0</a:t>
                      </a:r>
                    </a:p>
                  </a:txBody>
                  <a:tcPr marL="7620" marR="7620" marT="7620" marB="0" anchor="b">
                    <a:lnR w="12700" cap="flat" cmpd="sng" algn="ctr">
                      <a:noFill/>
                      <a:prstDash val="solid"/>
                      <a:round/>
                      <a:headEnd type="none" w="med" len="med"/>
                      <a:tailEnd type="none" w="med" len="med"/>
                    </a:lnR>
                    <a:solidFill>
                      <a:schemeClr val="bg1"/>
                    </a:solidFill>
                  </a:tcPr>
                </a:tc>
                <a:tc>
                  <a:txBody>
                    <a:bodyPr/>
                    <a:lstStyle/>
                    <a:p>
                      <a:pPr algn="ctr" fontAlgn="b"/>
                      <a:r>
                        <a:rPr lang="en-US" sz="2800" b="0" i="0" u="none" strike="noStrike" dirty="0">
                          <a:solidFill>
                            <a:srgbClr val="000000"/>
                          </a:solidFill>
                          <a:effectLst/>
                          <a:latin typeface="+mj-lt"/>
                        </a:rPr>
                        <a:t>1</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99003">
                <a:tc>
                  <a:txBody>
                    <a:bodyPr/>
                    <a:lstStyle/>
                    <a:p>
                      <a:pPr algn="ctr" fontAlgn="b"/>
                      <a:r>
                        <a:rPr lang="en-US" sz="2800" b="0" i="0" u="none" strike="noStrike" dirty="0">
                          <a:solidFill>
                            <a:srgbClr val="000000"/>
                          </a:solidFill>
                          <a:effectLst/>
                          <a:latin typeface="+mj-lt"/>
                        </a:rPr>
                        <a:t>1</a:t>
                      </a:r>
                    </a:p>
                  </a:txBody>
                  <a:tcPr marL="7620" marR="7620" marT="7620" marB="0" anchor="b">
                    <a:lnR w="12700" cap="flat" cmpd="sng" algn="ctr">
                      <a:noFill/>
                      <a:prstDash val="solid"/>
                      <a:round/>
                      <a:headEnd type="none" w="med" len="med"/>
                      <a:tailEnd type="none" w="med" len="med"/>
                    </a:lnR>
                    <a:solidFill>
                      <a:schemeClr val="bg1"/>
                    </a:solidFill>
                  </a:tcPr>
                </a:tc>
                <a:tc>
                  <a:txBody>
                    <a:bodyPr/>
                    <a:lstStyle/>
                    <a:p>
                      <a:pPr algn="ctr" fontAlgn="b"/>
                      <a:r>
                        <a:rPr lang="en-US" sz="2800" b="0" i="0" u="none" strike="noStrike" dirty="0">
                          <a:solidFill>
                            <a:srgbClr val="000000"/>
                          </a:solidFill>
                          <a:effectLst/>
                          <a:latin typeface="+mj-lt"/>
                        </a:rPr>
                        <a:t>0</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99003">
                <a:tc>
                  <a:txBody>
                    <a:bodyPr/>
                    <a:lstStyle/>
                    <a:p>
                      <a:pPr algn="ctr" fontAlgn="b"/>
                      <a:r>
                        <a:rPr lang="en-US" sz="2800" b="0" i="0" u="none" strike="noStrike" dirty="0">
                          <a:solidFill>
                            <a:srgbClr val="000000"/>
                          </a:solidFill>
                          <a:effectLst/>
                          <a:latin typeface="+mj-lt"/>
                        </a:rPr>
                        <a:t>1</a:t>
                      </a:r>
                    </a:p>
                  </a:txBody>
                  <a:tcPr marL="7620" marR="7620" marT="7620" marB="0" anchor="b">
                    <a:lnR w="12700" cap="flat" cmpd="sng" algn="ctr">
                      <a:noFill/>
                      <a:prstDash val="solid"/>
                      <a:round/>
                      <a:headEnd type="none" w="med" len="med"/>
                      <a:tailEnd type="none" w="med" len="med"/>
                    </a:lnR>
                    <a:solidFill>
                      <a:schemeClr val="bg1"/>
                    </a:solidFill>
                  </a:tcPr>
                </a:tc>
                <a:tc>
                  <a:txBody>
                    <a:bodyPr/>
                    <a:lstStyle/>
                    <a:p>
                      <a:pPr algn="ctr" fontAlgn="b"/>
                      <a:r>
                        <a:rPr lang="en-US" sz="2800" b="0" i="0" u="none" strike="noStrike" dirty="0">
                          <a:solidFill>
                            <a:srgbClr val="000000"/>
                          </a:solidFill>
                          <a:effectLst/>
                          <a:latin typeface="+mj-lt"/>
                        </a:rPr>
                        <a:t>1</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832135" y="1647217"/>
            <a:ext cx="378058" cy="255270"/>
          </a:xfrm>
          <a:prstGeom prst="rect">
            <a:avLst/>
          </a:prstGeom>
        </p:spPr>
      </p:pic>
      <p:pic>
        <p:nvPicPr>
          <p:cNvPr id="10" name="Picture 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841164" y="1630645"/>
            <a:ext cx="387752" cy="255270"/>
          </a:xfrm>
          <a:prstGeom prst="rect">
            <a:avLst/>
          </a:prstGeom>
        </p:spPr>
      </p:pic>
      <p:pic>
        <p:nvPicPr>
          <p:cNvPr id="33" name="Picture 32"/>
          <p:cNvPicPr>
            <a:picLocks noChangeAspect="1"/>
          </p:cNvPicPr>
          <p:nvPr>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7187196" y="1577868"/>
            <a:ext cx="875134" cy="360824"/>
          </a:xfrm>
          <a:prstGeom prst="rect">
            <a:avLst/>
          </a:prstGeom>
        </p:spPr>
      </p:pic>
      <p:sp>
        <p:nvSpPr>
          <p:cNvPr id="4" name="TextBox 3"/>
          <p:cNvSpPr txBox="1"/>
          <p:nvPr/>
        </p:nvSpPr>
        <p:spPr>
          <a:xfrm>
            <a:off x="1378350" y="1677523"/>
            <a:ext cx="421910" cy="307777"/>
          </a:xfrm>
          <a:prstGeom prst="rect">
            <a:avLst/>
          </a:prstGeom>
          <a:noFill/>
        </p:spPr>
        <p:txBody>
          <a:bodyPr wrap="none" rtlCol="0">
            <a:spAutoFit/>
          </a:bodyPr>
          <a:lstStyle/>
          <a:p>
            <a:r>
              <a:rPr lang="en-US" sz="1400" dirty="0"/>
              <a:t>-10</a:t>
            </a:r>
          </a:p>
        </p:txBody>
      </p:sp>
      <p:sp>
        <p:nvSpPr>
          <p:cNvPr id="20" name="TextBox 19"/>
          <p:cNvSpPr txBox="1"/>
          <p:nvPr/>
        </p:nvSpPr>
        <p:spPr>
          <a:xfrm>
            <a:off x="1330125" y="2149275"/>
            <a:ext cx="367408" cy="307777"/>
          </a:xfrm>
          <a:prstGeom prst="rect">
            <a:avLst/>
          </a:prstGeom>
          <a:noFill/>
        </p:spPr>
        <p:txBody>
          <a:bodyPr wrap="none" rtlCol="0">
            <a:spAutoFit/>
          </a:bodyPr>
          <a:lstStyle/>
          <a:p>
            <a:r>
              <a:rPr lang="en-US" sz="1400" dirty="0"/>
              <a:t>20</a:t>
            </a:r>
          </a:p>
        </p:txBody>
      </p:sp>
      <p:sp>
        <p:nvSpPr>
          <p:cNvPr id="21" name="TextBox 20"/>
          <p:cNvSpPr txBox="1"/>
          <p:nvPr/>
        </p:nvSpPr>
        <p:spPr>
          <a:xfrm>
            <a:off x="1306975" y="2616218"/>
            <a:ext cx="367408" cy="307777"/>
          </a:xfrm>
          <a:prstGeom prst="rect">
            <a:avLst/>
          </a:prstGeom>
          <a:noFill/>
        </p:spPr>
        <p:txBody>
          <a:bodyPr wrap="none" rtlCol="0">
            <a:spAutoFit/>
          </a:bodyPr>
          <a:lstStyle/>
          <a:p>
            <a:r>
              <a:rPr lang="en-US" sz="1400" dirty="0"/>
              <a:t>20</a:t>
            </a:r>
          </a:p>
        </p:txBody>
      </p:sp>
      <mc:AlternateContent xmlns:mc="http://schemas.openxmlformats.org/markup-compatibility/2006" xmlns:p14="http://schemas.microsoft.com/office/powerpoint/2010/main">
        <mc:Choice Requires="p14">
          <p:contentPart p14:bwMode="auto" r:id="rId15">
            <p14:nvContentPartPr>
              <p14:cNvPr id="5" name="Ink 4"/>
              <p14:cNvContentPartPr/>
              <p14:nvPr/>
            </p14:nvContentPartPr>
            <p14:xfrm>
              <a:off x="1357200" y="2046240"/>
              <a:ext cx="7339680" cy="2067120"/>
            </p14:xfrm>
          </p:contentPart>
        </mc:Choice>
        <mc:Fallback xmlns="">
          <p:pic>
            <p:nvPicPr>
              <p:cNvPr id="5" name="Ink 4"/>
              <p:cNvPicPr/>
              <p:nvPr/>
            </p:nvPicPr>
            <p:blipFill>
              <a:blip r:embed="rId16"/>
              <a:stretch>
                <a:fillRect/>
              </a:stretch>
            </p:blipFill>
            <p:spPr>
              <a:xfrm>
                <a:off x="1348200" y="2037240"/>
                <a:ext cx="7360200" cy="2087640"/>
              </a:xfrm>
              <a:prstGeom prst="rect">
                <a:avLst/>
              </a:prstGeom>
            </p:spPr>
          </p:pic>
        </mc:Fallback>
      </mc:AlternateContent>
    </p:spTree>
    <p:extLst>
      <p:ext uri="{BB962C8B-B14F-4D97-AF65-F5344CB8AC3E}">
        <p14:creationId xmlns:p14="http://schemas.microsoft.com/office/powerpoint/2010/main" val="1906350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828800" y="512064"/>
            <a:ext cx="1720215" cy="309372"/>
          </a:xfrm>
          <a:prstGeom prst="rect">
            <a:avLst/>
          </a:prstGeom>
        </p:spPr>
      </p:pic>
      <p:pic>
        <p:nvPicPr>
          <p:cNvPr id="6" name="Picture 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562600" y="512064"/>
            <a:ext cx="1453515" cy="306705"/>
          </a:xfrm>
          <a:prstGeom prst="rect">
            <a:avLst/>
          </a:prstGeom>
        </p:spPr>
      </p:pic>
      <p:cxnSp>
        <p:nvCxnSpPr>
          <p:cNvPr id="8" name="Straight Connector 7"/>
          <p:cNvCxnSpPr/>
          <p:nvPr/>
        </p:nvCxnSpPr>
        <p:spPr>
          <a:xfrm>
            <a:off x="457200" y="1047750"/>
            <a:ext cx="82296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381000" y="1200150"/>
            <a:ext cx="4343400" cy="461665"/>
          </a:xfrm>
          <a:prstGeom prst="rect">
            <a:avLst/>
          </a:prstGeom>
          <a:noFill/>
        </p:spPr>
        <p:txBody>
          <a:bodyPr wrap="square" rtlCol="0">
            <a:spAutoFit/>
          </a:bodyPr>
          <a:lstStyle/>
          <a:p>
            <a:r>
              <a:rPr lang="en-US" sz="2400" b="1" dirty="0" err="1"/>
              <a:t>Negación</a:t>
            </a:r>
            <a:r>
              <a:rPr lang="en-US" sz="2400" b="1" dirty="0"/>
              <a:t>:</a:t>
            </a:r>
          </a:p>
        </p:txBody>
      </p:sp>
      <p:sp>
        <p:nvSpPr>
          <p:cNvPr id="11" name="Oval 10"/>
          <p:cNvSpPr/>
          <p:nvPr/>
        </p:nvSpPr>
        <p:spPr>
          <a:xfrm>
            <a:off x="655015" y="2875386"/>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5015" y="2196339"/>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7" idx="6"/>
          </p:cNvCxnSpPr>
          <p:nvPr/>
        </p:nvCxnSpPr>
        <p:spPr>
          <a:xfrm>
            <a:off x="2660600" y="2772032"/>
            <a:ext cx="527000" cy="1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6"/>
            <a:endCxn id="17" idx="2"/>
          </p:cNvCxnSpPr>
          <p:nvPr/>
        </p:nvCxnSpPr>
        <p:spPr>
          <a:xfrm>
            <a:off x="1182015" y="2457511"/>
            <a:ext cx="951585" cy="3145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6"/>
            <a:endCxn id="17" idx="2"/>
          </p:cNvCxnSpPr>
          <p:nvPr/>
        </p:nvCxnSpPr>
        <p:spPr>
          <a:xfrm flipV="1">
            <a:off x="1182015" y="2772031"/>
            <a:ext cx="951585" cy="36452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133600" y="2510859"/>
            <a:ext cx="527000" cy="522344"/>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260035" y="2633820"/>
            <a:ext cx="778565" cy="321008"/>
          </a:xfrm>
          <a:prstGeom prst="rect">
            <a:avLst/>
          </a:prstGeom>
        </p:spPr>
      </p:pic>
      <p:pic>
        <p:nvPicPr>
          <p:cNvPr id="19" name="Picture 18"/>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07072" y="3088450"/>
            <a:ext cx="222885" cy="150495"/>
          </a:xfrm>
          <a:prstGeom prst="rect">
            <a:avLst/>
          </a:prstGeom>
        </p:spPr>
      </p:pic>
      <p:pic>
        <p:nvPicPr>
          <p:cNvPr id="21" name="Picture 2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07415" y="2398678"/>
            <a:ext cx="228600" cy="150395"/>
          </a:xfrm>
          <a:prstGeom prst="rect">
            <a:avLst/>
          </a:prstGeom>
        </p:spPr>
      </p:pic>
      <p:graphicFrame>
        <p:nvGraphicFramePr>
          <p:cNvPr id="22" name="Table 21"/>
          <p:cNvGraphicFramePr>
            <a:graphicFrameLocks noGrp="1"/>
          </p:cNvGraphicFramePr>
          <p:nvPr/>
        </p:nvGraphicFramePr>
        <p:xfrm>
          <a:off x="4495800" y="1962150"/>
          <a:ext cx="3162300" cy="1485900"/>
        </p:xfrm>
        <a:graphic>
          <a:graphicData uri="http://schemas.openxmlformats.org/drawingml/2006/table">
            <a:tbl>
              <a:tblPr>
                <a:tableStyleId>{2D5ABB26-0587-4C30-8999-92F81FD0307C}</a:tableStyleId>
              </a:tblPr>
              <a:tblGrid>
                <a:gridCol w="10287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48489">
                <a:tc>
                  <a:txBody>
                    <a:bodyPr/>
                    <a:lstStyle/>
                    <a:p>
                      <a:pPr algn="ctr" fontAlgn="b"/>
                      <a:endParaRPr lang="en-US" sz="2800" b="1"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32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9003">
                <a:tc>
                  <a:txBody>
                    <a:bodyPr/>
                    <a:lstStyle/>
                    <a:p>
                      <a:pPr algn="ctr" fontAlgn="b"/>
                      <a:r>
                        <a:rPr lang="en-US" sz="3200" b="0" i="0" u="none" strike="noStrike" dirty="0">
                          <a:solidFill>
                            <a:srgbClr val="000000"/>
                          </a:solidFill>
                          <a:effectLst/>
                          <a:latin typeface="+mj-lt"/>
                        </a:rPr>
                        <a:t>0</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endParaRPr lang="en-US" sz="32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99003">
                <a:tc>
                  <a:txBody>
                    <a:bodyPr/>
                    <a:lstStyle/>
                    <a:p>
                      <a:pPr algn="ctr" fontAlgn="b"/>
                      <a:r>
                        <a:rPr lang="en-US" sz="3200" b="0" i="0" u="none" strike="noStrike" dirty="0">
                          <a:solidFill>
                            <a:srgbClr val="000000"/>
                          </a:solidFill>
                          <a:effectLst/>
                          <a:latin typeface="+mj-lt"/>
                        </a:rPr>
                        <a:t>1</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32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bl>
          </a:graphicData>
        </a:graphic>
      </p:graphicFrame>
      <p:pic>
        <p:nvPicPr>
          <p:cNvPr id="23" name="Picture 22"/>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887432" y="2120991"/>
            <a:ext cx="370367" cy="250077"/>
          </a:xfrm>
          <a:prstGeom prst="rect">
            <a:avLst/>
          </a:prstGeom>
        </p:spPr>
      </p:pic>
      <p:pic>
        <p:nvPicPr>
          <p:cNvPr id="25" name="Picture 24"/>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6324600" y="2038350"/>
            <a:ext cx="857331" cy="353484"/>
          </a:xfrm>
          <a:prstGeom prst="rect">
            <a:avLst/>
          </a:prstGeom>
        </p:spPr>
      </p:pic>
      <p:pic>
        <p:nvPicPr>
          <p:cNvPr id="28" name="Picture 27"/>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5015" y="3975494"/>
            <a:ext cx="2827782" cy="306324"/>
          </a:xfrm>
          <a:prstGeom prst="rect">
            <a:avLst/>
          </a:prstGeom>
        </p:spPr>
      </p:pic>
      <p:pic>
        <p:nvPicPr>
          <p:cNvPr id="30" name="Picture 29"/>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4775395" y="3975494"/>
            <a:ext cx="3493008" cy="306324"/>
          </a:xfrm>
          <a:prstGeom prst="rect">
            <a:avLst/>
          </a:prstGeom>
        </p:spPr>
      </p:pic>
      <p:cxnSp>
        <p:nvCxnSpPr>
          <p:cNvPr id="32" name="Straight Connector 31"/>
          <p:cNvCxnSpPr/>
          <p:nvPr/>
        </p:nvCxnSpPr>
        <p:spPr>
          <a:xfrm>
            <a:off x="4191000" y="3790950"/>
            <a:ext cx="0" cy="11430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9">
            <p14:nvContentPartPr>
              <p14:cNvPr id="2" name="Ink 1"/>
              <p14:cNvContentPartPr/>
              <p14:nvPr/>
            </p14:nvContentPartPr>
            <p14:xfrm>
              <a:off x="1443240" y="608040"/>
              <a:ext cx="7261200" cy="4399560"/>
            </p14:xfrm>
          </p:contentPart>
        </mc:Choice>
        <mc:Fallback xmlns="">
          <p:pic>
            <p:nvPicPr>
              <p:cNvPr id="2" name="Ink 1"/>
              <p:cNvPicPr/>
              <p:nvPr/>
            </p:nvPicPr>
            <p:blipFill>
              <a:blip r:embed="rId20"/>
              <a:stretch>
                <a:fillRect/>
              </a:stretch>
            </p:blipFill>
            <p:spPr>
              <a:xfrm>
                <a:off x="283680" y="270000"/>
                <a:ext cx="8430840" cy="4745880"/>
              </a:xfrm>
              <a:prstGeom prst="rect">
                <a:avLst/>
              </a:prstGeom>
            </p:spPr>
          </p:pic>
        </mc:Fallback>
      </mc:AlternateContent>
    </p:spTree>
    <p:extLst>
      <p:ext uri="{BB962C8B-B14F-4D97-AF65-F5344CB8AC3E}">
        <p14:creationId xmlns:p14="http://schemas.microsoft.com/office/powerpoint/2010/main" val="15270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upo 200">
            <a:extLst>
              <a:ext uri="{FF2B5EF4-FFF2-40B4-BE49-F238E27FC236}">
                <a16:creationId xmlns:a16="http://schemas.microsoft.com/office/drawing/2014/main" id="{8C636BB0-CF3F-4496-B7AA-3575BDE6D759}"/>
              </a:ext>
            </a:extLst>
          </p:cNvPr>
          <p:cNvGrpSpPr/>
          <p:nvPr/>
        </p:nvGrpSpPr>
        <p:grpSpPr>
          <a:xfrm>
            <a:off x="288112" y="2689930"/>
            <a:ext cx="4263763" cy="2015420"/>
            <a:chOff x="288112" y="2209174"/>
            <a:chExt cx="4263763" cy="2015420"/>
          </a:xfrm>
        </p:grpSpPr>
        <p:sp>
          <p:nvSpPr>
            <p:cNvPr id="77" name="Oval 4">
              <a:extLst>
                <a:ext uri="{FF2B5EF4-FFF2-40B4-BE49-F238E27FC236}">
                  <a16:creationId xmlns:a16="http://schemas.microsoft.com/office/drawing/2014/main" id="{581B5117-4560-4F3B-8D10-C32053D79C90}"/>
                </a:ext>
              </a:extLst>
            </p:cNvPr>
            <p:cNvSpPr/>
            <p:nvPr/>
          </p:nvSpPr>
          <p:spPr>
            <a:xfrm>
              <a:off x="288112" y="3803253"/>
              <a:ext cx="380850" cy="3823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5">
              <a:extLst>
                <a:ext uri="{FF2B5EF4-FFF2-40B4-BE49-F238E27FC236}">
                  <a16:creationId xmlns:a16="http://schemas.microsoft.com/office/drawing/2014/main" id="{DA650025-003D-41EC-B345-ED1C9D17AC03}"/>
                </a:ext>
              </a:extLst>
            </p:cNvPr>
            <p:cNvSpPr/>
            <p:nvPr/>
          </p:nvSpPr>
          <p:spPr>
            <a:xfrm>
              <a:off x="288112" y="3306184"/>
              <a:ext cx="380850" cy="3823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6">
              <a:extLst>
                <a:ext uri="{FF2B5EF4-FFF2-40B4-BE49-F238E27FC236}">
                  <a16:creationId xmlns:a16="http://schemas.microsoft.com/office/drawing/2014/main" id="{BC3458BE-61DC-44CE-816C-8287925883FE}"/>
                </a:ext>
              </a:extLst>
            </p:cNvPr>
            <p:cNvSpPr/>
            <p:nvPr/>
          </p:nvSpPr>
          <p:spPr>
            <a:xfrm>
              <a:off x="288112" y="2809114"/>
              <a:ext cx="380850" cy="3823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
              <a:extLst>
                <a:ext uri="{FF2B5EF4-FFF2-40B4-BE49-F238E27FC236}">
                  <a16:creationId xmlns:a16="http://schemas.microsoft.com/office/drawing/2014/main" id="{4FBABE7D-873E-43DA-A417-F80C6F759DEC}"/>
                </a:ext>
              </a:extLst>
            </p:cNvPr>
            <p:cNvCxnSpPr>
              <a:cxnSpLocks/>
              <a:stCxn id="79" idx="6"/>
              <a:endCxn id="84" idx="2"/>
            </p:cNvCxnSpPr>
            <p:nvPr/>
          </p:nvCxnSpPr>
          <p:spPr>
            <a:xfrm>
              <a:off x="668962" y="3000295"/>
              <a:ext cx="931238" cy="155458"/>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9">
              <a:extLst>
                <a:ext uri="{FF2B5EF4-FFF2-40B4-BE49-F238E27FC236}">
                  <a16:creationId xmlns:a16="http://schemas.microsoft.com/office/drawing/2014/main" id="{EDC68C84-C497-415E-A56A-DD7D58F4C636}"/>
                </a:ext>
              </a:extLst>
            </p:cNvPr>
            <p:cNvCxnSpPr>
              <a:cxnSpLocks/>
              <a:stCxn id="77" idx="6"/>
              <a:endCxn id="84" idx="2"/>
            </p:cNvCxnSpPr>
            <p:nvPr/>
          </p:nvCxnSpPr>
          <p:spPr>
            <a:xfrm flipV="1">
              <a:off x="668962" y="3155753"/>
              <a:ext cx="931238" cy="838681"/>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10">
              <a:extLst>
                <a:ext uri="{FF2B5EF4-FFF2-40B4-BE49-F238E27FC236}">
                  <a16:creationId xmlns:a16="http://schemas.microsoft.com/office/drawing/2014/main" id="{2B6BF5FE-FEDE-4926-939B-70A571850B2D}"/>
                </a:ext>
              </a:extLst>
            </p:cNvPr>
            <p:cNvCxnSpPr>
              <a:cxnSpLocks/>
              <a:stCxn id="78" idx="6"/>
              <a:endCxn id="84" idx="2"/>
            </p:cNvCxnSpPr>
            <p:nvPr/>
          </p:nvCxnSpPr>
          <p:spPr>
            <a:xfrm flipV="1">
              <a:off x="668962" y="3155753"/>
              <a:ext cx="931238" cy="341612"/>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4" name="Oval 11">
              <a:extLst>
                <a:ext uri="{FF2B5EF4-FFF2-40B4-BE49-F238E27FC236}">
                  <a16:creationId xmlns:a16="http://schemas.microsoft.com/office/drawing/2014/main" id="{63AEB0D4-C842-4795-A2BA-778350B1AF51}"/>
                </a:ext>
              </a:extLst>
            </p:cNvPr>
            <p:cNvSpPr/>
            <p:nvPr/>
          </p:nvSpPr>
          <p:spPr>
            <a:xfrm>
              <a:off x="1600200" y="2879135"/>
              <a:ext cx="579317" cy="55323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a:t>
              </a:r>
              <a:r>
                <a:rPr lang="en-US" sz="1000" baseline="30000" dirty="0">
                  <a:solidFill>
                    <a:schemeClr val="tx1"/>
                  </a:solidFill>
                </a:rPr>
                <a:t>(2)</a:t>
              </a:r>
              <a:r>
                <a:rPr lang="en-US" sz="1000" baseline="-25000" dirty="0">
                  <a:solidFill>
                    <a:schemeClr val="tx1"/>
                  </a:solidFill>
                </a:rPr>
                <a:t>1</a:t>
              </a:r>
            </a:p>
          </p:txBody>
        </p:sp>
        <p:pic>
          <p:nvPicPr>
            <p:cNvPr id="85" name="Picture 12">
              <a:extLst>
                <a:ext uri="{FF2B5EF4-FFF2-40B4-BE49-F238E27FC236}">
                  <a16:creationId xmlns:a16="http://schemas.microsoft.com/office/drawing/2014/main" id="{2DF5661E-561B-4C45-AC28-FA00D46E7882}"/>
                </a:ext>
              </a:extLst>
            </p:cNvPr>
            <p:cNvPicPr>
              <a:picLocks noChangeAspect="1"/>
            </p:cNvPicPr>
            <p:nvPr>
              <p:custDataLst>
                <p:tags r:id="rId22"/>
              </p:custDataLst>
            </p:nvPr>
          </p:nvPicPr>
          <p:blipFill>
            <a:blip r:embed="rId27" cstate="print">
              <a:extLst>
                <a:ext uri="{28A0092B-C50C-407E-A947-70E740481C1C}">
                  <a14:useLocalDpi xmlns:a14="http://schemas.microsoft.com/office/drawing/2010/main" val="0"/>
                </a:ext>
              </a:extLst>
            </a:blip>
            <a:stretch>
              <a:fillRect/>
            </a:stretch>
          </p:blipFill>
          <p:spPr>
            <a:xfrm>
              <a:off x="398000" y="3462149"/>
              <a:ext cx="161074" cy="110164"/>
            </a:xfrm>
            <a:prstGeom prst="rect">
              <a:avLst/>
            </a:prstGeom>
          </p:spPr>
        </p:pic>
        <p:pic>
          <p:nvPicPr>
            <p:cNvPr id="86" name="Picture 13">
              <a:extLst>
                <a:ext uri="{FF2B5EF4-FFF2-40B4-BE49-F238E27FC236}">
                  <a16:creationId xmlns:a16="http://schemas.microsoft.com/office/drawing/2014/main" id="{0D14F790-1B6E-486A-919C-2F0C2FE59C24}"/>
                </a:ext>
              </a:extLst>
            </p:cNvPr>
            <p:cNvPicPr>
              <a:picLocks noChangeAspect="1"/>
            </p:cNvPicPr>
            <p:nvPr>
              <p:custDataLst>
                <p:tags r:id="rId23"/>
              </p:custDataLst>
            </p:nvPr>
          </p:nvPicPr>
          <p:blipFill>
            <a:blip r:embed="rId28" cstate="print">
              <a:extLst>
                <a:ext uri="{28A0092B-C50C-407E-A947-70E740481C1C}">
                  <a14:useLocalDpi xmlns:a14="http://schemas.microsoft.com/office/drawing/2010/main" val="0"/>
                </a:ext>
              </a:extLst>
            </a:blip>
            <a:stretch>
              <a:fillRect/>
            </a:stretch>
          </p:blipFill>
          <p:spPr>
            <a:xfrm>
              <a:off x="398248" y="3954866"/>
              <a:ext cx="165204" cy="110164"/>
            </a:xfrm>
            <a:prstGeom prst="rect">
              <a:avLst/>
            </a:prstGeom>
          </p:spPr>
        </p:pic>
        <p:pic>
          <p:nvPicPr>
            <p:cNvPr id="87" name="Picture 14">
              <a:extLst>
                <a:ext uri="{FF2B5EF4-FFF2-40B4-BE49-F238E27FC236}">
                  <a16:creationId xmlns:a16="http://schemas.microsoft.com/office/drawing/2014/main" id="{332E99FA-DB2E-4DF7-8224-2068F911299C}"/>
                </a:ext>
              </a:extLst>
            </p:cNvPr>
            <p:cNvPicPr>
              <a:picLocks noChangeAspect="1"/>
            </p:cNvPicPr>
            <p:nvPr>
              <p:custDataLst>
                <p:tags r:id="rId24"/>
              </p:custDataLst>
            </p:nvPr>
          </p:nvPicPr>
          <p:blipFill>
            <a:blip r:embed="rId29" cstate="print">
              <a:extLst>
                <a:ext uri="{28A0092B-C50C-407E-A947-70E740481C1C}">
                  <a14:useLocalDpi xmlns:a14="http://schemas.microsoft.com/office/drawing/2010/main" val="0"/>
                </a:ext>
              </a:extLst>
            </a:blip>
            <a:stretch>
              <a:fillRect/>
            </a:stretch>
          </p:blipFill>
          <p:spPr>
            <a:xfrm>
              <a:off x="398248" y="2957228"/>
              <a:ext cx="165204" cy="110091"/>
            </a:xfrm>
            <a:prstGeom prst="rect">
              <a:avLst/>
            </a:prstGeom>
          </p:spPr>
        </p:pic>
        <p:pic>
          <p:nvPicPr>
            <p:cNvPr id="88" name="Picture 15">
              <a:extLst>
                <a:ext uri="{FF2B5EF4-FFF2-40B4-BE49-F238E27FC236}">
                  <a16:creationId xmlns:a16="http://schemas.microsoft.com/office/drawing/2014/main" id="{79EC18C2-068D-495E-B5AD-B03E4752B42F}"/>
                </a:ext>
              </a:extLst>
            </p:cNvPr>
            <p:cNvPicPr>
              <a:picLocks noChangeAspect="1"/>
            </p:cNvPicPr>
            <p:nvPr>
              <p:custDataLst>
                <p:tags r:id="rId25"/>
              </p:custDataLst>
            </p:nvPr>
          </p:nvPicPr>
          <p:blipFill>
            <a:blip r:embed="rId30" cstate="print">
              <a:extLst>
                <a:ext uri="{28A0092B-C50C-407E-A947-70E740481C1C}">
                  <a14:useLocalDpi xmlns:a14="http://schemas.microsoft.com/office/drawing/2010/main" val="0"/>
                </a:ext>
              </a:extLst>
            </a:blip>
            <a:stretch>
              <a:fillRect/>
            </a:stretch>
          </p:blipFill>
          <p:spPr>
            <a:xfrm>
              <a:off x="4052822" y="3391196"/>
              <a:ext cx="499053" cy="208421"/>
            </a:xfrm>
            <a:prstGeom prst="rect">
              <a:avLst/>
            </a:prstGeom>
          </p:spPr>
        </p:pic>
        <p:sp>
          <p:nvSpPr>
            <p:cNvPr id="108" name="TextBox 43">
              <a:extLst>
                <a:ext uri="{FF2B5EF4-FFF2-40B4-BE49-F238E27FC236}">
                  <a16:creationId xmlns:a16="http://schemas.microsoft.com/office/drawing/2014/main" id="{822B2FFC-FE2F-4C79-9511-9E2FC5FDAEE8}"/>
                </a:ext>
              </a:extLst>
            </p:cNvPr>
            <p:cNvSpPr txBox="1"/>
            <p:nvPr/>
          </p:nvSpPr>
          <p:spPr>
            <a:xfrm>
              <a:off x="1066800" y="2843540"/>
              <a:ext cx="372218" cy="261610"/>
            </a:xfrm>
            <a:prstGeom prst="rect">
              <a:avLst/>
            </a:prstGeom>
            <a:noFill/>
          </p:spPr>
          <p:txBody>
            <a:bodyPr wrap="none" rtlCol="0">
              <a:spAutoFit/>
            </a:bodyPr>
            <a:lstStyle/>
            <a:p>
              <a:r>
                <a:rPr lang="en-US" sz="1050" dirty="0">
                  <a:solidFill>
                    <a:srgbClr val="FF0000"/>
                  </a:solidFill>
                </a:rPr>
                <a:t>-30</a:t>
              </a:r>
            </a:p>
          </p:txBody>
        </p:sp>
        <p:sp>
          <p:nvSpPr>
            <p:cNvPr id="110" name="TextBox 59">
              <a:extLst>
                <a:ext uri="{FF2B5EF4-FFF2-40B4-BE49-F238E27FC236}">
                  <a16:creationId xmlns:a16="http://schemas.microsoft.com/office/drawing/2014/main" id="{F670BD23-773A-47BA-A39E-658EC02DBB9B}"/>
                </a:ext>
              </a:extLst>
            </p:cNvPr>
            <p:cNvSpPr txBox="1"/>
            <p:nvPr/>
          </p:nvSpPr>
          <p:spPr>
            <a:xfrm>
              <a:off x="1125276" y="3028950"/>
              <a:ext cx="322524" cy="253916"/>
            </a:xfrm>
            <a:prstGeom prst="rect">
              <a:avLst/>
            </a:prstGeom>
            <a:noFill/>
          </p:spPr>
          <p:txBody>
            <a:bodyPr wrap="none" rtlCol="0">
              <a:spAutoFit/>
            </a:bodyPr>
            <a:lstStyle/>
            <a:p>
              <a:r>
                <a:rPr lang="en-US" sz="1050" dirty="0">
                  <a:solidFill>
                    <a:srgbClr val="FF0000"/>
                  </a:solidFill>
                </a:rPr>
                <a:t>20</a:t>
              </a:r>
            </a:p>
          </p:txBody>
        </p:sp>
        <p:sp>
          <p:nvSpPr>
            <p:cNvPr id="112" name="TextBox 60">
              <a:extLst>
                <a:ext uri="{FF2B5EF4-FFF2-40B4-BE49-F238E27FC236}">
                  <a16:creationId xmlns:a16="http://schemas.microsoft.com/office/drawing/2014/main" id="{E3889880-1A5F-4D5F-9759-BD2F23C53BD0}"/>
                </a:ext>
              </a:extLst>
            </p:cNvPr>
            <p:cNvSpPr txBox="1"/>
            <p:nvPr/>
          </p:nvSpPr>
          <p:spPr>
            <a:xfrm>
              <a:off x="1125276" y="3218070"/>
              <a:ext cx="322524" cy="253916"/>
            </a:xfrm>
            <a:prstGeom prst="rect">
              <a:avLst/>
            </a:prstGeom>
            <a:noFill/>
          </p:spPr>
          <p:txBody>
            <a:bodyPr wrap="none" rtlCol="0">
              <a:spAutoFit/>
            </a:bodyPr>
            <a:lstStyle/>
            <a:p>
              <a:r>
                <a:rPr lang="en-US" sz="1050" dirty="0">
                  <a:solidFill>
                    <a:srgbClr val="FF0000"/>
                  </a:solidFill>
                </a:rPr>
                <a:t>20</a:t>
              </a:r>
            </a:p>
          </p:txBody>
        </p:sp>
        <p:cxnSp>
          <p:nvCxnSpPr>
            <p:cNvPr id="114" name="Straight Arrow Connector 22">
              <a:extLst>
                <a:ext uri="{FF2B5EF4-FFF2-40B4-BE49-F238E27FC236}">
                  <a16:creationId xmlns:a16="http://schemas.microsoft.com/office/drawing/2014/main" id="{B123C9CA-9683-49D2-8CB3-A689A2E0CF6C}"/>
                </a:ext>
              </a:extLst>
            </p:cNvPr>
            <p:cNvCxnSpPr>
              <a:cxnSpLocks/>
              <a:stCxn id="79" idx="6"/>
              <a:endCxn id="117" idx="2"/>
            </p:cNvCxnSpPr>
            <p:nvPr/>
          </p:nvCxnSpPr>
          <p:spPr>
            <a:xfrm>
              <a:off x="668962" y="3000295"/>
              <a:ext cx="927459" cy="930714"/>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23">
              <a:extLst>
                <a:ext uri="{FF2B5EF4-FFF2-40B4-BE49-F238E27FC236}">
                  <a16:creationId xmlns:a16="http://schemas.microsoft.com/office/drawing/2014/main" id="{8D09F192-73D0-49D5-8227-C20FCE32948A}"/>
                </a:ext>
              </a:extLst>
            </p:cNvPr>
            <p:cNvCxnSpPr>
              <a:cxnSpLocks/>
              <a:stCxn id="78" idx="6"/>
              <a:endCxn id="117" idx="2"/>
            </p:cNvCxnSpPr>
            <p:nvPr/>
          </p:nvCxnSpPr>
          <p:spPr>
            <a:xfrm>
              <a:off x="668962" y="3497365"/>
              <a:ext cx="927459" cy="433644"/>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24">
              <a:extLst>
                <a:ext uri="{FF2B5EF4-FFF2-40B4-BE49-F238E27FC236}">
                  <a16:creationId xmlns:a16="http://schemas.microsoft.com/office/drawing/2014/main" id="{9649F002-4BD6-4103-9D69-37A5F9DBBBBD}"/>
                </a:ext>
              </a:extLst>
            </p:cNvPr>
            <p:cNvCxnSpPr>
              <a:cxnSpLocks/>
              <a:stCxn id="77" idx="6"/>
              <a:endCxn id="117" idx="2"/>
            </p:cNvCxnSpPr>
            <p:nvPr/>
          </p:nvCxnSpPr>
          <p:spPr>
            <a:xfrm flipV="1">
              <a:off x="668962" y="3931009"/>
              <a:ext cx="927459" cy="63425"/>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7" name="Oval 25">
              <a:extLst>
                <a:ext uri="{FF2B5EF4-FFF2-40B4-BE49-F238E27FC236}">
                  <a16:creationId xmlns:a16="http://schemas.microsoft.com/office/drawing/2014/main" id="{DDC437C8-CD0F-41BC-AB9C-F9BA3F31B8D8}"/>
                </a:ext>
              </a:extLst>
            </p:cNvPr>
            <p:cNvSpPr/>
            <p:nvPr/>
          </p:nvSpPr>
          <p:spPr>
            <a:xfrm>
              <a:off x="1596421" y="3646009"/>
              <a:ext cx="567745" cy="570000"/>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r>
                <a:rPr lang="en-US" sz="1050" baseline="30000" dirty="0">
                  <a:solidFill>
                    <a:schemeClr val="tx1"/>
                  </a:solidFill>
                </a:rPr>
                <a:t>(2)</a:t>
              </a:r>
              <a:r>
                <a:rPr lang="en-US" sz="1050" baseline="-25000" dirty="0">
                  <a:solidFill>
                    <a:schemeClr val="tx1"/>
                  </a:solidFill>
                </a:rPr>
                <a:t>2</a:t>
              </a:r>
              <a:endParaRPr lang="en-US" dirty="0">
                <a:solidFill>
                  <a:schemeClr val="accent5">
                    <a:lumMod val="60000"/>
                    <a:lumOff val="40000"/>
                  </a:schemeClr>
                </a:solidFill>
              </a:endParaRPr>
            </a:p>
          </p:txBody>
        </p:sp>
        <p:sp>
          <p:nvSpPr>
            <p:cNvPr id="118" name="TextBox 58">
              <a:extLst>
                <a:ext uri="{FF2B5EF4-FFF2-40B4-BE49-F238E27FC236}">
                  <a16:creationId xmlns:a16="http://schemas.microsoft.com/office/drawing/2014/main" id="{88348CBA-2DAD-4157-940F-C0B9E5131F70}"/>
                </a:ext>
              </a:extLst>
            </p:cNvPr>
            <p:cNvSpPr txBox="1"/>
            <p:nvPr/>
          </p:nvSpPr>
          <p:spPr>
            <a:xfrm>
              <a:off x="1073161" y="3542094"/>
              <a:ext cx="322524" cy="253916"/>
            </a:xfrm>
            <a:prstGeom prst="rect">
              <a:avLst/>
            </a:prstGeom>
            <a:noFill/>
            <a:ln>
              <a:noFill/>
            </a:ln>
          </p:spPr>
          <p:txBody>
            <a:bodyPr wrap="none" rtlCol="0">
              <a:spAutoFit/>
            </a:bodyPr>
            <a:lstStyle/>
            <a:p>
              <a:r>
                <a:rPr lang="en-US" sz="1050" dirty="0">
                  <a:solidFill>
                    <a:schemeClr val="accent5">
                      <a:lumMod val="60000"/>
                      <a:lumOff val="40000"/>
                    </a:schemeClr>
                  </a:solidFill>
                </a:rPr>
                <a:t>10</a:t>
              </a:r>
            </a:p>
          </p:txBody>
        </p:sp>
        <p:sp>
          <p:nvSpPr>
            <p:cNvPr id="119" name="TextBox 64">
              <a:extLst>
                <a:ext uri="{FF2B5EF4-FFF2-40B4-BE49-F238E27FC236}">
                  <a16:creationId xmlns:a16="http://schemas.microsoft.com/office/drawing/2014/main" id="{A0050A49-9703-4206-B1A9-374890F66A2C}"/>
                </a:ext>
              </a:extLst>
            </p:cNvPr>
            <p:cNvSpPr txBox="1"/>
            <p:nvPr/>
          </p:nvSpPr>
          <p:spPr>
            <a:xfrm>
              <a:off x="1012993" y="3751281"/>
              <a:ext cx="364202" cy="253916"/>
            </a:xfrm>
            <a:prstGeom prst="rect">
              <a:avLst/>
            </a:prstGeom>
            <a:noFill/>
            <a:ln>
              <a:noFill/>
            </a:ln>
          </p:spPr>
          <p:txBody>
            <a:bodyPr wrap="none" rtlCol="0">
              <a:spAutoFit/>
            </a:bodyPr>
            <a:lstStyle/>
            <a:p>
              <a:r>
                <a:rPr lang="en-US" sz="1050" dirty="0">
                  <a:solidFill>
                    <a:schemeClr val="accent5">
                      <a:lumMod val="60000"/>
                      <a:lumOff val="40000"/>
                    </a:schemeClr>
                  </a:solidFill>
                </a:rPr>
                <a:t>-20</a:t>
              </a:r>
            </a:p>
          </p:txBody>
        </p:sp>
        <p:sp>
          <p:nvSpPr>
            <p:cNvPr id="120" name="TextBox 66">
              <a:extLst>
                <a:ext uri="{FF2B5EF4-FFF2-40B4-BE49-F238E27FC236}">
                  <a16:creationId xmlns:a16="http://schemas.microsoft.com/office/drawing/2014/main" id="{8A35B999-2422-45DF-8E92-27C65DB2E265}"/>
                </a:ext>
              </a:extLst>
            </p:cNvPr>
            <p:cNvSpPr txBox="1"/>
            <p:nvPr/>
          </p:nvSpPr>
          <p:spPr>
            <a:xfrm>
              <a:off x="1017104" y="3970678"/>
              <a:ext cx="364202" cy="253916"/>
            </a:xfrm>
            <a:prstGeom prst="rect">
              <a:avLst/>
            </a:prstGeom>
            <a:noFill/>
            <a:ln>
              <a:noFill/>
            </a:ln>
          </p:spPr>
          <p:txBody>
            <a:bodyPr wrap="none" rtlCol="0">
              <a:spAutoFit/>
            </a:bodyPr>
            <a:lstStyle/>
            <a:p>
              <a:r>
                <a:rPr lang="en-US" sz="1050" dirty="0">
                  <a:solidFill>
                    <a:schemeClr val="accent5">
                      <a:lumMod val="60000"/>
                      <a:lumOff val="40000"/>
                    </a:schemeClr>
                  </a:solidFill>
                </a:rPr>
                <a:t>-20</a:t>
              </a:r>
            </a:p>
          </p:txBody>
        </p:sp>
        <p:cxnSp>
          <p:nvCxnSpPr>
            <p:cNvPr id="128" name="Straight Arrow Connector 34">
              <a:extLst>
                <a:ext uri="{FF2B5EF4-FFF2-40B4-BE49-F238E27FC236}">
                  <a16:creationId xmlns:a16="http://schemas.microsoft.com/office/drawing/2014/main" id="{346B7A00-F0CC-49DA-9422-04B5EBF350E6}"/>
                </a:ext>
              </a:extLst>
            </p:cNvPr>
            <p:cNvCxnSpPr>
              <a:cxnSpLocks/>
              <a:stCxn id="132" idx="6"/>
            </p:cNvCxnSpPr>
            <p:nvPr/>
          </p:nvCxnSpPr>
          <p:spPr>
            <a:xfrm flipV="1">
              <a:off x="3573084" y="3471986"/>
              <a:ext cx="477175" cy="8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9" name="Straight Arrow Connector 35">
              <a:extLst>
                <a:ext uri="{FF2B5EF4-FFF2-40B4-BE49-F238E27FC236}">
                  <a16:creationId xmlns:a16="http://schemas.microsoft.com/office/drawing/2014/main" id="{4C33D8D6-5BE9-4820-9F49-39704FD79DE3}"/>
                </a:ext>
              </a:extLst>
            </p:cNvPr>
            <p:cNvCxnSpPr>
              <a:cxnSpLocks/>
              <a:stCxn id="167" idx="5"/>
              <a:endCxn id="132" idx="2"/>
            </p:cNvCxnSpPr>
            <p:nvPr/>
          </p:nvCxnSpPr>
          <p:spPr>
            <a:xfrm>
              <a:off x="2081367" y="2646529"/>
              <a:ext cx="951607" cy="833624"/>
            </a:xfrm>
            <a:prstGeom prst="straightConnector1">
              <a:avLst/>
            </a:prstGeom>
            <a:ln w="95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36">
              <a:extLst>
                <a:ext uri="{FF2B5EF4-FFF2-40B4-BE49-F238E27FC236}">
                  <a16:creationId xmlns:a16="http://schemas.microsoft.com/office/drawing/2014/main" id="{7B1AE6D8-00CB-467A-A319-F64C62DA0CF5}"/>
                </a:ext>
              </a:extLst>
            </p:cNvPr>
            <p:cNvCxnSpPr>
              <a:cxnSpLocks/>
              <a:stCxn id="84" idx="6"/>
              <a:endCxn id="132" idx="2"/>
            </p:cNvCxnSpPr>
            <p:nvPr/>
          </p:nvCxnSpPr>
          <p:spPr>
            <a:xfrm>
              <a:off x="2179517" y="3155753"/>
              <a:ext cx="853457" cy="324400"/>
            </a:xfrm>
            <a:prstGeom prst="straightConnector1">
              <a:avLst/>
            </a:prstGeom>
            <a:ln w="95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37">
              <a:extLst>
                <a:ext uri="{FF2B5EF4-FFF2-40B4-BE49-F238E27FC236}">
                  <a16:creationId xmlns:a16="http://schemas.microsoft.com/office/drawing/2014/main" id="{0255272F-3199-4A31-839A-ECDCA0F6C036}"/>
                </a:ext>
              </a:extLst>
            </p:cNvPr>
            <p:cNvCxnSpPr>
              <a:cxnSpLocks/>
              <a:stCxn id="117" idx="6"/>
              <a:endCxn id="132" idx="2"/>
            </p:cNvCxnSpPr>
            <p:nvPr/>
          </p:nvCxnSpPr>
          <p:spPr>
            <a:xfrm flipV="1">
              <a:off x="2164166" y="3480153"/>
              <a:ext cx="868808" cy="450856"/>
            </a:xfrm>
            <a:prstGeom prst="straightConnector1">
              <a:avLst/>
            </a:prstGeom>
            <a:ln w="952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32" name="Oval 38">
              <a:extLst>
                <a:ext uri="{FF2B5EF4-FFF2-40B4-BE49-F238E27FC236}">
                  <a16:creationId xmlns:a16="http://schemas.microsoft.com/office/drawing/2014/main" id="{60E66DAE-5E17-46B3-9817-C429BD3871EB}"/>
                </a:ext>
              </a:extLst>
            </p:cNvPr>
            <p:cNvSpPr/>
            <p:nvPr/>
          </p:nvSpPr>
          <p:spPr>
            <a:xfrm>
              <a:off x="3032974" y="3209025"/>
              <a:ext cx="540110" cy="542256"/>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a:t>
              </a:r>
              <a:r>
                <a:rPr lang="en-US" sz="1000" baseline="30000" dirty="0">
                  <a:solidFill>
                    <a:schemeClr val="tx1"/>
                  </a:solidFill>
                </a:rPr>
                <a:t>(3)</a:t>
              </a:r>
              <a:r>
                <a:rPr lang="en-US" sz="1000" baseline="-25000" dirty="0">
                  <a:solidFill>
                    <a:schemeClr val="tx1"/>
                  </a:solidFill>
                </a:rPr>
                <a:t>1</a:t>
              </a:r>
              <a:endParaRPr lang="en-US" dirty="0">
                <a:solidFill>
                  <a:srgbClr val="FFC000"/>
                </a:solidFill>
              </a:endParaRPr>
            </a:p>
          </p:txBody>
        </p:sp>
        <p:sp>
          <p:nvSpPr>
            <p:cNvPr id="133" name="TextBox 67">
              <a:extLst>
                <a:ext uri="{FF2B5EF4-FFF2-40B4-BE49-F238E27FC236}">
                  <a16:creationId xmlns:a16="http://schemas.microsoft.com/office/drawing/2014/main" id="{490F05BE-1026-44EF-8B07-FA56C554A604}"/>
                </a:ext>
              </a:extLst>
            </p:cNvPr>
            <p:cNvSpPr txBox="1"/>
            <p:nvPr/>
          </p:nvSpPr>
          <p:spPr>
            <a:xfrm>
              <a:off x="2399519" y="3079729"/>
              <a:ext cx="364202" cy="253916"/>
            </a:xfrm>
            <a:prstGeom prst="rect">
              <a:avLst/>
            </a:prstGeom>
            <a:noFill/>
            <a:ln>
              <a:noFill/>
            </a:ln>
          </p:spPr>
          <p:txBody>
            <a:bodyPr wrap="none" rtlCol="0">
              <a:spAutoFit/>
            </a:bodyPr>
            <a:lstStyle/>
            <a:p>
              <a:r>
                <a:rPr lang="en-US" sz="1050" dirty="0">
                  <a:solidFill>
                    <a:srgbClr val="FFC000"/>
                  </a:solidFill>
                </a:rPr>
                <a:t>-10</a:t>
              </a:r>
            </a:p>
          </p:txBody>
        </p:sp>
        <p:sp>
          <p:nvSpPr>
            <p:cNvPr id="134" name="TextBox 68">
              <a:extLst>
                <a:ext uri="{FF2B5EF4-FFF2-40B4-BE49-F238E27FC236}">
                  <a16:creationId xmlns:a16="http://schemas.microsoft.com/office/drawing/2014/main" id="{F79F0954-F407-4870-BF5F-9BAB76F6F8C5}"/>
                </a:ext>
              </a:extLst>
            </p:cNvPr>
            <p:cNvSpPr txBox="1"/>
            <p:nvPr/>
          </p:nvSpPr>
          <p:spPr>
            <a:xfrm>
              <a:off x="2432604" y="3309165"/>
              <a:ext cx="322524" cy="253916"/>
            </a:xfrm>
            <a:prstGeom prst="rect">
              <a:avLst/>
            </a:prstGeom>
            <a:noFill/>
            <a:ln>
              <a:noFill/>
            </a:ln>
          </p:spPr>
          <p:txBody>
            <a:bodyPr wrap="none" rtlCol="0">
              <a:spAutoFit/>
            </a:bodyPr>
            <a:lstStyle/>
            <a:p>
              <a:r>
                <a:rPr lang="en-US" sz="1050" dirty="0">
                  <a:solidFill>
                    <a:srgbClr val="FFC000"/>
                  </a:solidFill>
                </a:rPr>
                <a:t>20</a:t>
              </a:r>
            </a:p>
          </p:txBody>
        </p:sp>
        <p:sp>
          <p:nvSpPr>
            <p:cNvPr id="135" name="TextBox 72">
              <a:extLst>
                <a:ext uri="{FF2B5EF4-FFF2-40B4-BE49-F238E27FC236}">
                  <a16:creationId xmlns:a16="http://schemas.microsoft.com/office/drawing/2014/main" id="{66CEF9DE-758D-402C-A526-9217041DE4E4}"/>
                </a:ext>
              </a:extLst>
            </p:cNvPr>
            <p:cNvSpPr txBox="1"/>
            <p:nvPr/>
          </p:nvSpPr>
          <p:spPr>
            <a:xfrm>
              <a:off x="2435089" y="3685922"/>
              <a:ext cx="322524" cy="253916"/>
            </a:xfrm>
            <a:prstGeom prst="rect">
              <a:avLst/>
            </a:prstGeom>
            <a:noFill/>
            <a:ln>
              <a:noFill/>
            </a:ln>
          </p:spPr>
          <p:txBody>
            <a:bodyPr wrap="none" rtlCol="0">
              <a:spAutoFit/>
            </a:bodyPr>
            <a:lstStyle/>
            <a:p>
              <a:r>
                <a:rPr lang="en-US" sz="1050" dirty="0">
                  <a:solidFill>
                    <a:srgbClr val="FFC000"/>
                  </a:solidFill>
                </a:rPr>
                <a:t>20</a:t>
              </a:r>
            </a:p>
          </p:txBody>
        </p:sp>
        <p:sp>
          <p:nvSpPr>
            <p:cNvPr id="167" name="Oval 6">
              <a:extLst>
                <a:ext uri="{FF2B5EF4-FFF2-40B4-BE49-F238E27FC236}">
                  <a16:creationId xmlns:a16="http://schemas.microsoft.com/office/drawing/2014/main" id="{43E55D67-2A61-4110-999F-A2000797B4DD}"/>
                </a:ext>
              </a:extLst>
            </p:cNvPr>
            <p:cNvSpPr/>
            <p:nvPr/>
          </p:nvSpPr>
          <p:spPr>
            <a:xfrm>
              <a:off x="1645742" y="2209174"/>
              <a:ext cx="510367" cy="51239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grpSp>
      <p:sp>
        <p:nvSpPr>
          <p:cNvPr id="2" name="TextBox 1"/>
          <p:cNvSpPr txBox="1"/>
          <p:nvPr/>
        </p:nvSpPr>
        <p:spPr>
          <a:xfrm>
            <a:off x="381000" y="285750"/>
            <a:ext cx="4343400" cy="461665"/>
          </a:xfrm>
          <a:prstGeom prst="rect">
            <a:avLst/>
          </a:prstGeom>
          <a:noFill/>
        </p:spPr>
        <p:txBody>
          <a:bodyPr wrap="square" rtlCol="0">
            <a:spAutoFit/>
          </a:bodyPr>
          <a:lstStyle/>
          <a:p>
            <a:r>
              <a:rPr lang="en-US" sz="2400" b="1" dirty="0" err="1"/>
              <a:t>Juntando</a:t>
            </a:r>
            <a:r>
              <a:rPr lang="en-US" sz="2400" b="1" dirty="0"/>
              <a:t> </a:t>
            </a:r>
            <a:r>
              <a:rPr lang="en-US" sz="2400" b="1" dirty="0" err="1"/>
              <a:t>todo</a:t>
            </a:r>
            <a:r>
              <a:rPr lang="en-US" sz="2400" b="1" dirty="0"/>
              <a:t>: </a:t>
            </a:r>
          </a:p>
        </p:txBody>
      </p:sp>
      <p:pic>
        <p:nvPicPr>
          <p:cNvPr id="4" name="Picture 3"/>
          <p:cNvPicPr>
            <a:picLocks noChangeAspect="1"/>
          </p:cNvPicPr>
          <p:nvPr>
            <p:custDataLst>
              <p:tags r:id="rId1"/>
            </p:custDataLst>
          </p:nvPr>
        </p:nvPicPr>
        <p:blipFill>
          <a:blip r:embed="rId31" cstate="print">
            <a:extLst>
              <a:ext uri="{28A0092B-C50C-407E-A947-70E740481C1C}">
                <a14:useLocalDpi xmlns:a14="http://schemas.microsoft.com/office/drawing/2010/main" val="0"/>
              </a:ext>
            </a:extLst>
          </a:blip>
          <a:stretch>
            <a:fillRect/>
          </a:stretch>
        </p:blipFill>
        <p:spPr>
          <a:xfrm>
            <a:off x="3021330" y="393227"/>
            <a:ext cx="1703070" cy="262890"/>
          </a:xfrm>
          <a:prstGeom prst="rect">
            <a:avLst/>
          </a:prstGeom>
        </p:spPr>
      </p:pic>
      <p:grpSp>
        <p:nvGrpSpPr>
          <p:cNvPr id="17" name="Group 16"/>
          <p:cNvGrpSpPr/>
          <p:nvPr/>
        </p:nvGrpSpPr>
        <p:grpSpPr>
          <a:xfrm>
            <a:off x="513598" y="903051"/>
            <a:ext cx="2521194" cy="1376504"/>
            <a:chOff x="402272" y="1880312"/>
            <a:chExt cx="3488691" cy="1880437"/>
          </a:xfrm>
        </p:grpSpPr>
        <p:sp>
          <p:nvSpPr>
            <p:cNvPr id="5" name="Oval 4"/>
            <p:cNvSpPr/>
            <p:nvPr/>
          </p:nvSpPr>
          <p:spPr>
            <a:xfrm>
              <a:off x="402272" y="3238405"/>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2272" y="2559359"/>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272" y="1880312"/>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12" idx="6"/>
            </p:cNvCxnSpPr>
            <p:nvPr/>
          </p:nvCxnSpPr>
          <p:spPr>
            <a:xfrm>
              <a:off x="2576822" y="2812442"/>
              <a:ext cx="527000" cy="1089"/>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6"/>
              <a:endCxn id="12" idx="2"/>
            </p:cNvCxnSpPr>
            <p:nvPr/>
          </p:nvCxnSpPr>
          <p:spPr>
            <a:xfrm>
              <a:off x="929272" y="2141484"/>
              <a:ext cx="1120550" cy="670957"/>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2" idx="2"/>
            </p:cNvCxnSpPr>
            <p:nvPr/>
          </p:nvCxnSpPr>
          <p:spPr>
            <a:xfrm flipV="1">
              <a:off x="929272" y="2812441"/>
              <a:ext cx="1120550" cy="8090"/>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6"/>
              <a:endCxn id="12" idx="2"/>
            </p:cNvCxnSpPr>
            <p:nvPr/>
          </p:nvCxnSpPr>
          <p:spPr>
            <a:xfrm flipV="1">
              <a:off x="929272" y="2812441"/>
              <a:ext cx="1120550" cy="687137"/>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049822" y="2551269"/>
              <a:ext cx="527000" cy="52234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custDataLst>
                <p:tags r:id="rId18"/>
              </p:custDataLst>
            </p:nvPr>
          </p:nvPicPr>
          <p:blipFill>
            <a:blip r:embed="rId27" cstate="print">
              <a:extLst>
                <a:ext uri="{28A0092B-C50C-407E-A947-70E740481C1C}">
                  <a14:useLocalDpi xmlns:a14="http://schemas.microsoft.com/office/drawing/2010/main" val="0"/>
                </a:ext>
              </a:extLst>
            </a:blip>
            <a:stretch>
              <a:fillRect/>
            </a:stretch>
          </p:blipFill>
          <p:spPr>
            <a:xfrm>
              <a:off x="554329" y="2772423"/>
              <a:ext cx="222885" cy="150495"/>
            </a:xfrm>
            <a:prstGeom prst="rect">
              <a:avLst/>
            </a:prstGeom>
          </p:spPr>
        </p:pic>
        <p:pic>
          <p:nvPicPr>
            <p:cNvPr id="14" name="Picture 13"/>
            <p:cNvPicPr>
              <a:picLocks noChangeAspect="1"/>
            </p:cNvPicPr>
            <p:nvPr>
              <p:custDataLst>
                <p:tags r:id="rId19"/>
              </p:custDataLst>
            </p:nvPr>
          </p:nvPicPr>
          <p:blipFill>
            <a:blip r:embed="rId28" cstate="print">
              <a:extLst>
                <a:ext uri="{28A0092B-C50C-407E-A947-70E740481C1C}">
                  <a14:useLocalDpi xmlns:a14="http://schemas.microsoft.com/office/drawing/2010/main" val="0"/>
                </a:ext>
              </a:extLst>
            </a:blip>
            <a:stretch>
              <a:fillRect/>
            </a:stretch>
          </p:blipFill>
          <p:spPr>
            <a:xfrm>
              <a:off x="554672" y="3445523"/>
              <a:ext cx="228600" cy="150495"/>
            </a:xfrm>
            <a:prstGeom prst="rect">
              <a:avLst/>
            </a:prstGeom>
          </p:spPr>
        </p:pic>
        <p:pic>
          <p:nvPicPr>
            <p:cNvPr id="15" name="Picture 14"/>
            <p:cNvPicPr>
              <a:picLocks noChangeAspect="1"/>
            </p:cNvPicPr>
            <p:nvPr>
              <p:custDataLst>
                <p:tags r:id="rId20"/>
              </p:custDataLst>
            </p:nvPr>
          </p:nvPicPr>
          <p:blipFill>
            <a:blip r:embed="rId29" cstate="print">
              <a:extLst>
                <a:ext uri="{28A0092B-C50C-407E-A947-70E740481C1C}">
                  <a14:useLocalDpi xmlns:a14="http://schemas.microsoft.com/office/drawing/2010/main" val="0"/>
                </a:ext>
              </a:extLst>
            </a:blip>
            <a:stretch>
              <a:fillRect/>
            </a:stretch>
          </p:blipFill>
          <p:spPr>
            <a:xfrm>
              <a:off x="554672" y="2082651"/>
              <a:ext cx="228600" cy="150395"/>
            </a:xfrm>
            <a:prstGeom prst="rect">
              <a:avLst/>
            </a:prstGeom>
          </p:spPr>
        </p:pic>
        <p:pic>
          <p:nvPicPr>
            <p:cNvPr id="16" name="Picture 15"/>
            <p:cNvPicPr>
              <a:picLocks noChangeAspect="1"/>
            </p:cNvPicPr>
            <p:nvPr>
              <p:custDataLst>
                <p:tags r:id="rId21"/>
              </p:custDataLst>
            </p:nvPr>
          </p:nvPicPr>
          <p:blipFill>
            <a:blip r:embed="rId30" cstate="print">
              <a:extLst>
                <a:ext uri="{28A0092B-C50C-407E-A947-70E740481C1C}">
                  <a14:useLocalDpi xmlns:a14="http://schemas.microsoft.com/office/drawing/2010/main" val="0"/>
                </a:ext>
              </a:extLst>
            </a:blip>
            <a:stretch>
              <a:fillRect/>
            </a:stretch>
          </p:blipFill>
          <p:spPr>
            <a:xfrm>
              <a:off x="3200401" y="2667648"/>
              <a:ext cx="690562" cy="284724"/>
            </a:xfrm>
            <a:prstGeom prst="rect">
              <a:avLst/>
            </a:prstGeom>
          </p:spPr>
        </p:pic>
      </p:grpSp>
      <p:sp>
        <p:nvSpPr>
          <p:cNvPr id="19" name="Oval 18"/>
          <p:cNvSpPr/>
          <p:nvPr/>
        </p:nvSpPr>
        <p:spPr>
          <a:xfrm>
            <a:off x="3463803" y="1917059"/>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463803" y="1419989"/>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463803" y="922918"/>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6" idx="6"/>
          </p:cNvCxnSpPr>
          <p:nvPr/>
        </p:nvCxnSpPr>
        <p:spPr>
          <a:xfrm>
            <a:off x="5035299" y="1605249"/>
            <a:ext cx="380850" cy="797"/>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stCxn id="21" idx="6"/>
            <a:endCxn id="26" idx="2"/>
          </p:cNvCxnSpPr>
          <p:nvPr/>
        </p:nvCxnSpPr>
        <p:spPr>
          <a:xfrm>
            <a:off x="3844653" y="1114099"/>
            <a:ext cx="809795" cy="491149"/>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6" idx="2"/>
          </p:cNvCxnSpPr>
          <p:nvPr/>
        </p:nvCxnSpPr>
        <p:spPr>
          <a:xfrm flipV="1">
            <a:off x="3844653" y="1605248"/>
            <a:ext cx="809795" cy="5922"/>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9" idx="6"/>
            <a:endCxn id="26" idx="2"/>
          </p:cNvCxnSpPr>
          <p:nvPr/>
        </p:nvCxnSpPr>
        <p:spPr>
          <a:xfrm flipV="1">
            <a:off x="3844653" y="1605248"/>
            <a:ext cx="809795" cy="502993"/>
          </a:xfrm>
          <a:prstGeom prst="straightConnector1">
            <a:avLst/>
          </a:prstGeom>
          <a:ln w="9525">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654448" y="1414067"/>
            <a:ext cx="380850" cy="382363"/>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pic>
        <p:nvPicPr>
          <p:cNvPr id="27" name="Picture 26"/>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3573691" y="1575955"/>
            <a:ext cx="161074" cy="110164"/>
          </a:xfrm>
          <a:prstGeom prst="rect">
            <a:avLst/>
          </a:prstGeom>
        </p:spPr>
      </p:pic>
      <p:pic>
        <p:nvPicPr>
          <p:cNvPr id="28" name="Picture 27"/>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3573939" y="2068673"/>
            <a:ext cx="165204" cy="110164"/>
          </a:xfrm>
          <a:prstGeom prst="rect">
            <a:avLst/>
          </a:prstGeom>
        </p:spPr>
      </p:pic>
      <p:pic>
        <p:nvPicPr>
          <p:cNvPr id="29" name="Picture 28"/>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3573939" y="1071033"/>
            <a:ext cx="165204" cy="110091"/>
          </a:xfrm>
          <a:prstGeom prst="rect">
            <a:avLst/>
          </a:prstGeom>
        </p:spPr>
      </p:pic>
      <p:pic>
        <p:nvPicPr>
          <p:cNvPr id="30" name="Picture 29"/>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5485944" y="1499258"/>
            <a:ext cx="499053" cy="208422"/>
          </a:xfrm>
          <a:prstGeom prst="rect">
            <a:avLst/>
          </a:prstGeom>
        </p:spPr>
      </p:pic>
      <p:sp>
        <p:nvSpPr>
          <p:cNvPr id="32" name="Oval 31"/>
          <p:cNvSpPr/>
          <p:nvPr/>
        </p:nvSpPr>
        <p:spPr>
          <a:xfrm>
            <a:off x="6248400" y="1889491"/>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248400" y="1392421"/>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248400" y="895350"/>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stCxn id="39" idx="6"/>
          </p:cNvCxnSpPr>
          <p:nvPr/>
        </p:nvCxnSpPr>
        <p:spPr>
          <a:xfrm>
            <a:off x="7819896" y="1577681"/>
            <a:ext cx="380850" cy="79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a:stCxn id="34" idx="6"/>
            <a:endCxn id="39" idx="2"/>
          </p:cNvCxnSpPr>
          <p:nvPr/>
        </p:nvCxnSpPr>
        <p:spPr>
          <a:xfrm>
            <a:off x="6629250" y="1086531"/>
            <a:ext cx="809795" cy="491149"/>
          </a:xfrm>
          <a:prstGeom prst="straightConnector1">
            <a:avLst/>
          </a:prstGeom>
          <a:ln w="95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9" idx="2"/>
          </p:cNvCxnSpPr>
          <p:nvPr/>
        </p:nvCxnSpPr>
        <p:spPr>
          <a:xfrm flipV="1">
            <a:off x="6629250" y="1577680"/>
            <a:ext cx="809795" cy="5922"/>
          </a:xfrm>
          <a:prstGeom prst="straightConnector1">
            <a:avLst/>
          </a:prstGeom>
          <a:ln w="95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6"/>
            <a:endCxn id="39" idx="2"/>
          </p:cNvCxnSpPr>
          <p:nvPr/>
        </p:nvCxnSpPr>
        <p:spPr>
          <a:xfrm flipV="1">
            <a:off x="6629250" y="1577680"/>
            <a:ext cx="809795" cy="502993"/>
          </a:xfrm>
          <a:prstGeom prst="straightConnector1">
            <a:avLst/>
          </a:prstGeom>
          <a:ln w="952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439045" y="1386499"/>
            <a:ext cx="380850" cy="382363"/>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pic>
        <p:nvPicPr>
          <p:cNvPr id="40" name="Picture 39"/>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6358288" y="1548387"/>
            <a:ext cx="161074" cy="110164"/>
          </a:xfrm>
          <a:prstGeom prst="rect">
            <a:avLst/>
          </a:prstGeom>
        </p:spPr>
      </p:pic>
      <p:pic>
        <p:nvPicPr>
          <p:cNvPr id="41" name="Picture 40"/>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6358536" y="2041105"/>
            <a:ext cx="165204" cy="110164"/>
          </a:xfrm>
          <a:prstGeom prst="rect">
            <a:avLst/>
          </a:prstGeom>
        </p:spPr>
      </p:pic>
      <p:pic>
        <p:nvPicPr>
          <p:cNvPr id="42" name="Picture 41"/>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6358536" y="1043465"/>
            <a:ext cx="165204" cy="110091"/>
          </a:xfrm>
          <a:prstGeom prst="rect">
            <a:avLst/>
          </a:prstGeom>
        </p:spPr>
      </p:pic>
      <p:pic>
        <p:nvPicPr>
          <p:cNvPr id="43" name="Picture 42"/>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8270541" y="1471690"/>
            <a:ext cx="499053" cy="208422"/>
          </a:xfrm>
          <a:prstGeom prst="rect">
            <a:avLst/>
          </a:prstGeom>
        </p:spPr>
      </p:pic>
      <p:pic>
        <p:nvPicPr>
          <p:cNvPr id="49" name="Picture 48"/>
          <p:cNvPicPr>
            <a:picLocks noChangeAspect="1"/>
          </p:cNvPicPr>
          <p:nvPr>
            <p:custDataLst>
              <p:tags r:id="rId10"/>
            </p:custDataLst>
          </p:nvPr>
        </p:nvPicPr>
        <p:blipFill>
          <a:blip r:embed="rId3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71066" y="2414058"/>
            <a:ext cx="2328672" cy="204216"/>
          </a:xfrm>
          <a:prstGeom prst="rect">
            <a:avLst/>
          </a:prstGeom>
        </p:spPr>
      </p:pic>
      <p:pic>
        <p:nvPicPr>
          <p:cNvPr id="52" name="Picture 51"/>
          <p:cNvPicPr>
            <a:picLocks noChangeAspect="1"/>
          </p:cNvPicPr>
          <p:nvPr>
            <p:custDataLst>
              <p:tags r:id="rId11"/>
            </p:custDataLst>
          </p:nvPr>
        </p:nvPicPr>
        <p:blipFill>
          <a:blip r:embed="rId3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09895" y="2326428"/>
            <a:ext cx="830580" cy="175260"/>
          </a:xfrm>
          <a:prstGeom prst="rect">
            <a:avLst/>
          </a:prstGeom>
          <a:ln>
            <a:noFill/>
          </a:ln>
        </p:spPr>
      </p:pic>
      <p:graphicFrame>
        <p:nvGraphicFramePr>
          <p:cNvPr id="66" name="Table 65"/>
          <p:cNvGraphicFramePr>
            <a:graphicFrameLocks noGrp="1"/>
          </p:cNvGraphicFramePr>
          <p:nvPr/>
        </p:nvGraphicFramePr>
        <p:xfrm>
          <a:off x="5743352" y="2949659"/>
          <a:ext cx="2867248" cy="1603291"/>
        </p:xfrm>
        <a:graphic>
          <a:graphicData uri="http://schemas.openxmlformats.org/drawingml/2006/table">
            <a:tbl>
              <a:tblPr>
                <a:tableStyleId>{2D5ABB26-0587-4C30-8999-92F81FD0307C}</a:tableStyleId>
              </a:tblPr>
              <a:tblGrid>
                <a:gridCol w="398574">
                  <a:extLst>
                    <a:ext uri="{9D8B030D-6E8A-4147-A177-3AD203B41FA5}">
                      <a16:colId xmlns:a16="http://schemas.microsoft.com/office/drawing/2014/main" val="20000"/>
                    </a:ext>
                  </a:extLst>
                </a:gridCol>
                <a:gridCol w="487474">
                  <a:extLst>
                    <a:ext uri="{9D8B030D-6E8A-4147-A177-3AD203B41FA5}">
                      <a16:colId xmlns:a16="http://schemas.microsoft.com/office/drawing/2014/main" val="20001"/>
                    </a:ext>
                  </a:extLst>
                </a:gridCol>
                <a:gridCol w="327858">
                  <a:extLst>
                    <a:ext uri="{9D8B030D-6E8A-4147-A177-3AD203B41FA5}">
                      <a16:colId xmlns:a16="http://schemas.microsoft.com/office/drawing/2014/main" val="20002"/>
                    </a:ext>
                  </a:extLst>
                </a:gridCol>
                <a:gridCol w="815142">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398265">
                <a:tc>
                  <a:txBody>
                    <a:bodyPr/>
                    <a:lstStyle/>
                    <a:p>
                      <a:pPr algn="ctr" fontAlgn="b"/>
                      <a:endParaRPr lang="en-US" sz="2300" b="1"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300" b="1"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600" b="1"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600" b="1"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2600" b="1"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0231">
                <a:tc>
                  <a:txBody>
                    <a:bodyPr/>
                    <a:lstStyle/>
                    <a:p>
                      <a:pPr algn="ctr" fontAlgn="b"/>
                      <a:r>
                        <a:rPr lang="en-US" sz="1900" b="0" i="0" u="none" strike="noStrike" dirty="0">
                          <a:solidFill>
                            <a:srgbClr val="000000"/>
                          </a:solidFill>
                          <a:effectLst/>
                          <a:latin typeface="+mj-lt"/>
                        </a:rPr>
                        <a:t>0</a:t>
                      </a:r>
                    </a:p>
                  </a:txBody>
                  <a:tcPr marL="6127" marR="6127" marT="61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900" b="0" i="0" u="none" strike="noStrike" dirty="0">
                          <a:solidFill>
                            <a:srgbClr val="000000"/>
                          </a:solidFill>
                          <a:effectLst/>
                          <a:latin typeface="+mj-lt"/>
                        </a:rPr>
                        <a:t>0</a:t>
                      </a: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00231">
                <a:tc>
                  <a:txBody>
                    <a:bodyPr/>
                    <a:lstStyle/>
                    <a:p>
                      <a:pPr algn="ctr" fontAlgn="b"/>
                      <a:r>
                        <a:rPr lang="en-US" sz="1900" b="0" i="0" u="none" strike="noStrike" dirty="0">
                          <a:solidFill>
                            <a:srgbClr val="000000"/>
                          </a:solidFill>
                          <a:effectLst/>
                          <a:latin typeface="+mj-lt"/>
                        </a:rPr>
                        <a:t>0</a:t>
                      </a:r>
                    </a:p>
                  </a:txBody>
                  <a:tcPr marL="6127" marR="6127" marT="61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fontAlgn="b"/>
                      <a:r>
                        <a:rPr lang="en-US" sz="1900" b="0" i="0" u="none" strike="noStrike" dirty="0">
                          <a:solidFill>
                            <a:srgbClr val="000000"/>
                          </a:solidFill>
                          <a:effectLst/>
                          <a:latin typeface="+mj-lt"/>
                        </a:rPr>
                        <a:t>1</a:t>
                      </a: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00231">
                <a:tc>
                  <a:txBody>
                    <a:bodyPr/>
                    <a:lstStyle/>
                    <a:p>
                      <a:pPr algn="ctr" fontAlgn="b"/>
                      <a:r>
                        <a:rPr lang="en-US" sz="1900" b="0" i="0" u="none" strike="noStrike" dirty="0">
                          <a:solidFill>
                            <a:srgbClr val="000000"/>
                          </a:solidFill>
                          <a:effectLst/>
                          <a:latin typeface="+mj-lt"/>
                        </a:rPr>
                        <a:t>1</a:t>
                      </a:r>
                    </a:p>
                  </a:txBody>
                  <a:tcPr marL="6127" marR="6127" marT="61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fontAlgn="b"/>
                      <a:r>
                        <a:rPr lang="en-US" sz="1900" b="0" i="0" u="none" strike="noStrike" dirty="0">
                          <a:solidFill>
                            <a:srgbClr val="000000"/>
                          </a:solidFill>
                          <a:effectLst/>
                          <a:latin typeface="+mj-lt"/>
                        </a:rPr>
                        <a:t>0</a:t>
                      </a: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00231">
                <a:tc>
                  <a:txBody>
                    <a:bodyPr/>
                    <a:lstStyle/>
                    <a:p>
                      <a:pPr algn="ctr" fontAlgn="b"/>
                      <a:r>
                        <a:rPr lang="en-US" sz="1900" b="0" i="0" u="none" strike="noStrike" dirty="0">
                          <a:solidFill>
                            <a:srgbClr val="000000"/>
                          </a:solidFill>
                          <a:effectLst/>
                          <a:latin typeface="+mj-lt"/>
                        </a:rPr>
                        <a:t>1</a:t>
                      </a:r>
                    </a:p>
                  </a:txBody>
                  <a:tcPr marL="6127" marR="6127" marT="61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fontAlgn="b"/>
                      <a:r>
                        <a:rPr lang="en-US" sz="1900" b="0" i="0" u="none" strike="noStrike" dirty="0">
                          <a:solidFill>
                            <a:srgbClr val="000000"/>
                          </a:solidFill>
                          <a:effectLst/>
                          <a:latin typeface="+mj-lt"/>
                        </a:rPr>
                        <a:t>1</a:t>
                      </a: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900" b="0" i="0" u="none" strike="noStrike" dirty="0">
                        <a:solidFill>
                          <a:srgbClr val="000000"/>
                        </a:solidFill>
                        <a:effectLst/>
                        <a:latin typeface="+mj-lt"/>
                      </a:endParaRPr>
                    </a:p>
                  </a:txBody>
                  <a:tcPr marL="6127" marR="6127" marT="612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pic>
        <p:nvPicPr>
          <p:cNvPr id="71" name="Picture 70"/>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5856729" y="3146869"/>
            <a:ext cx="215063" cy="145214"/>
          </a:xfrm>
          <a:prstGeom prst="rect">
            <a:avLst/>
          </a:prstGeom>
        </p:spPr>
      </p:pic>
      <p:pic>
        <p:nvPicPr>
          <p:cNvPr id="72" name="Picture 71"/>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7854706" y="3063280"/>
            <a:ext cx="597398" cy="246312"/>
          </a:xfrm>
          <a:prstGeom prst="rect">
            <a:avLst/>
          </a:prstGeom>
        </p:spPr>
      </p:pic>
      <p:pic>
        <p:nvPicPr>
          <p:cNvPr id="70" name="Picture 69"/>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6237732" y="3146869"/>
            <a:ext cx="220578" cy="145214"/>
          </a:xfrm>
          <a:prstGeom prst="rect">
            <a:avLst/>
          </a:prstGeom>
        </p:spPr>
      </p:pic>
      <p:pic>
        <p:nvPicPr>
          <p:cNvPr id="74" name="Picture 73"/>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6729546" y="3002825"/>
            <a:ext cx="351086" cy="323514"/>
          </a:xfrm>
          <a:prstGeom prst="rect">
            <a:avLst/>
          </a:prstGeom>
        </p:spPr>
      </p:pic>
      <p:pic>
        <p:nvPicPr>
          <p:cNvPr id="76" name="Picture 75"/>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7268914" y="3004191"/>
            <a:ext cx="351086" cy="323514"/>
          </a:xfrm>
          <a:prstGeom prst="rect">
            <a:avLst/>
          </a:prstGeom>
        </p:spPr>
      </p:pic>
      <p:sp>
        <p:nvSpPr>
          <p:cNvPr id="44" name="TextBox 43"/>
          <p:cNvSpPr txBox="1"/>
          <p:nvPr/>
        </p:nvSpPr>
        <p:spPr>
          <a:xfrm>
            <a:off x="1066800" y="1090940"/>
            <a:ext cx="372218" cy="261610"/>
          </a:xfrm>
          <a:prstGeom prst="rect">
            <a:avLst/>
          </a:prstGeom>
          <a:noFill/>
        </p:spPr>
        <p:txBody>
          <a:bodyPr wrap="none" rtlCol="0">
            <a:spAutoFit/>
          </a:bodyPr>
          <a:lstStyle/>
          <a:p>
            <a:r>
              <a:rPr lang="en-US" sz="1050" dirty="0">
                <a:solidFill>
                  <a:srgbClr val="FF0000"/>
                </a:solidFill>
              </a:rPr>
              <a:t>-30</a:t>
            </a:r>
          </a:p>
        </p:txBody>
      </p:sp>
      <p:sp>
        <p:nvSpPr>
          <p:cNvPr id="60" name="TextBox 59"/>
          <p:cNvSpPr txBox="1"/>
          <p:nvPr/>
        </p:nvSpPr>
        <p:spPr>
          <a:xfrm>
            <a:off x="1101852" y="1404642"/>
            <a:ext cx="322524" cy="253916"/>
          </a:xfrm>
          <a:prstGeom prst="rect">
            <a:avLst/>
          </a:prstGeom>
          <a:noFill/>
        </p:spPr>
        <p:txBody>
          <a:bodyPr wrap="none" rtlCol="0">
            <a:spAutoFit/>
          </a:bodyPr>
          <a:lstStyle/>
          <a:p>
            <a:r>
              <a:rPr lang="en-US" sz="1050" dirty="0">
                <a:solidFill>
                  <a:srgbClr val="FF0000"/>
                </a:solidFill>
              </a:rPr>
              <a:t>20</a:t>
            </a:r>
          </a:p>
        </p:txBody>
      </p:sp>
      <p:sp>
        <p:nvSpPr>
          <p:cNvPr id="61" name="TextBox 60"/>
          <p:cNvSpPr txBox="1"/>
          <p:nvPr/>
        </p:nvSpPr>
        <p:spPr>
          <a:xfrm>
            <a:off x="1109935" y="1654963"/>
            <a:ext cx="322524" cy="253916"/>
          </a:xfrm>
          <a:prstGeom prst="rect">
            <a:avLst/>
          </a:prstGeom>
          <a:noFill/>
        </p:spPr>
        <p:txBody>
          <a:bodyPr wrap="none" rtlCol="0">
            <a:spAutoFit/>
          </a:bodyPr>
          <a:lstStyle/>
          <a:p>
            <a:r>
              <a:rPr lang="en-US" sz="1050" dirty="0">
                <a:solidFill>
                  <a:srgbClr val="FF0000"/>
                </a:solidFill>
              </a:rPr>
              <a:t>20</a:t>
            </a:r>
          </a:p>
        </p:txBody>
      </p:sp>
      <p:sp>
        <p:nvSpPr>
          <p:cNvPr id="59" name="TextBox 58"/>
          <p:cNvSpPr txBox="1"/>
          <p:nvPr/>
        </p:nvSpPr>
        <p:spPr>
          <a:xfrm>
            <a:off x="4038600" y="1099287"/>
            <a:ext cx="322524" cy="253916"/>
          </a:xfrm>
          <a:prstGeom prst="rect">
            <a:avLst/>
          </a:prstGeom>
          <a:noFill/>
          <a:ln>
            <a:noFill/>
          </a:ln>
        </p:spPr>
        <p:txBody>
          <a:bodyPr wrap="none" rtlCol="0">
            <a:spAutoFit/>
          </a:bodyPr>
          <a:lstStyle/>
          <a:p>
            <a:r>
              <a:rPr lang="en-US" sz="1050" dirty="0">
                <a:solidFill>
                  <a:schemeClr val="accent5">
                    <a:lumMod val="60000"/>
                    <a:lumOff val="40000"/>
                  </a:schemeClr>
                </a:solidFill>
              </a:rPr>
              <a:t>10</a:t>
            </a:r>
          </a:p>
        </p:txBody>
      </p:sp>
      <p:sp>
        <p:nvSpPr>
          <p:cNvPr id="65" name="TextBox 64"/>
          <p:cNvSpPr txBox="1"/>
          <p:nvPr/>
        </p:nvSpPr>
        <p:spPr>
          <a:xfrm>
            <a:off x="4001814" y="1412989"/>
            <a:ext cx="364202" cy="253916"/>
          </a:xfrm>
          <a:prstGeom prst="rect">
            <a:avLst/>
          </a:prstGeom>
          <a:noFill/>
          <a:ln>
            <a:noFill/>
          </a:ln>
        </p:spPr>
        <p:txBody>
          <a:bodyPr wrap="none" rtlCol="0">
            <a:spAutoFit/>
          </a:bodyPr>
          <a:lstStyle/>
          <a:p>
            <a:r>
              <a:rPr lang="en-US" sz="1050" dirty="0">
                <a:solidFill>
                  <a:schemeClr val="accent5">
                    <a:lumMod val="60000"/>
                    <a:lumOff val="40000"/>
                  </a:schemeClr>
                </a:solidFill>
              </a:rPr>
              <a:t>-20</a:t>
            </a:r>
          </a:p>
        </p:txBody>
      </p:sp>
      <p:sp>
        <p:nvSpPr>
          <p:cNvPr id="67" name="TextBox 66"/>
          <p:cNvSpPr txBox="1"/>
          <p:nvPr/>
        </p:nvSpPr>
        <p:spPr>
          <a:xfrm>
            <a:off x="4009897" y="1663310"/>
            <a:ext cx="364202" cy="253916"/>
          </a:xfrm>
          <a:prstGeom prst="rect">
            <a:avLst/>
          </a:prstGeom>
          <a:noFill/>
          <a:ln>
            <a:noFill/>
          </a:ln>
        </p:spPr>
        <p:txBody>
          <a:bodyPr wrap="none" rtlCol="0">
            <a:spAutoFit/>
          </a:bodyPr>
          <a:lstStyle/>
          <a:p>
            <a:r>
              <a:rPr lang="en-US" sz="1050" dirty="0">
                <a:solidFill>
                  <a:schemeClr val="accent5">
                    <a:lumMod val="60000"/>
                    <a:lumOff val="40000"/>
                  </a:schemeClr>
                </a:solidFill>
              </a:rPr>
              <a:t>-20</a:t>
            </a:r>
          </a:p>
        </p:txBody>
      </p:sp>
      <p:sp>
        <p:nvSpPr>
          <p:cNvPr id="68" name="TextBox 67"/>
          <p:cNvSpPr txBox="1"/>
          <p:nvPr/>
        </p:nvSpPr>
        <p:spPr>
          <a:xfrm>
            <a:off x="6734930" y="1055422"/>
            <a:ext cx="364202" cy="253916"/>
          </a:xfrm>
          <a:prstGeom prst="rect">
            <a:avLst/>
          </a:prstGeom>
          <a:noFill/>
          <a:ln>
            <a:noFill/>
          </a:ln>
        </p:spPr>
        <p:txBody>
          <a:bodyPr wrap="none" rtlCol="0">
            <a:spAutoFit/>
          </a:bodyPr>
          <a:lstStyle/>
          <a:p>
            <a:r>
              <a:rPr lang="en-US" sz="1050" dirty="0">
                <a:solidFill>
                  <a:srgbClr val="FFC000"/>
                </a:solidFill>
              </a:rPr>
              <a:t>-10</a:t>
            </a:r>
          </a:p>
        </p:txBody>
      </p:sp>
      <p:sp>
        <p:nvSpPr>
          <p:cNvPr id="69" name="TextBox 68"/>
          <p:cNvSpPr txBox="1"/>
          <p:nvPr/>
        </p:nvSpPr>
        <p:spPr>
          <a:xfrm>
            <a:off x="6769982" y="1392274"/>
            <a:ext cx="322524" cy="253916"/>
          </a:xfrm>
          <a:prstGeom prst="rect">
            <a:avLst/>
          </a:prstGeom>
          <a:noFill/>
          <a:ln>
            <a:noFill/>
          </a:ln>
        </p:spPr>
        <p:txBody>
          <a:bodyPr wrap="none" rtlCol="0">
            <a:spAutoFit/>
          </a:bodyPr>
          <a:lstStyle/>
          <a:p>
            <a:r>
              <a:rPr lang="en-US" sz="1050" dirty="0">
                <a:solidFill>
                  <a:srgbClr val="FFC000"/>
                </a:solidFill>
              </a:rPr>
              <a:t>20</a:t>
            </a:r>
          </a:p>
        </p:txBody>
      </p:sp>
      <p:sp>
        <p:nvSpPr>
          <p:cNvPr id="73" name="TextBox 72"/>
          <p:cNvSpPr txBox="1"/>
          <p:nvPr/>
        </p:nvSpPr>
        <p:spPr>
          <a:xfrm>
            <a:off x="6778065" y="1642595"/>
            <a:ext cx="322524" cy="253916"/>
          </a:xfrm>
          <a:prstGeom prst="rect">
            <a:avLst/>
          </a:prstGeom>
          <a:noFill/>
          <a:ln>
            <a:noFill/>
          </a:ln>
        </p:spPr>
        <p:txBody>
          <a:bodyPr wrap="none" rtlCol="0">
            <a:spAutoFit/>
          </a:bodyPr>
          <a:lstStyle/>
          <a:p>
            <a:r>
              <a:rPr lang="en-US" sz="1050" dirty="0">
                <a:solidFill>
                  <a:srgbClr val="FFC000"/>
                </a:solidFill>
              </a:rPr>
              <a:t>20</a:t>
            </a:r>
          </a:p>
        </p:txBody>
      </p:sp>
      <mc:AlternateContent xmlns:mc="http://schemas.openxmlformats.org/markup-compatibility/2006" xmlns:p14="http://schemas.microsoft.com/office/powerpoint/2010/main">
        <mc:Choice Requires="p14">
          <p:contentPart p14:bwMode="auto" r:id="rId39">
            <p14:nvContentPartPr>
              <p14:cNvPr id="18" name="Ink 17"/>
              <p14:cNvContentPartPr/>
              <p14:nvPr/>
            </p14:nvContentPartPr>
            <p14:xfrm>
              <a:off x="3350880" y="0"/>
              <a:ext cx="4881960" cy="4650120"/>
            </p14:xfrm>
          </p:contentPart>
        </mc:Choice>
        <mc:Fallback xmlns="">
          <p:pic>
            <p:nvPicPr>
              <p:cNvPr id="18" name="Ink 17"/>
              <p:cNvPicPr/>
              <p:nvPr/>
            </p:nvPicPr>
            <p:blipFill>
              <a:blip r:embed="rId44"/>
              <a:stretch>
                <a:fillRect/>
              </a:stretch>
            </p:blipFill>
            <p:spPr>
              <a:xfrm>
                <a:off x="339840" y="-11160"/>
                <a:ext cx="8342640" cy="4906440"/>
              </a:xfrm>
              <a:prstGeom prst="rect">
                <a:avLst/>
              </a:prstGeom>
            </p:spPr>
          </p:pic>
        </mc:Fallback>
      </mc:AlternateContent>
      <p:pic>
        <p:nvPicPr>
          <p:cNvPr id="203" name="Picture 49">
            <a:extLst>
              <a:ext uri="{FF2B5EF4-FFF2-40B4-BE49-F238E27FC236}">
                <a16:creationId xmlns:a16="http://schemas.microsoft.com/office/drawing/2014/main" id="{C466A5B9-F4A4-40BE-9B50-F561BE1B13C1}"/>
              </a:ext>
            </a:extLst>
          </p:cNvPr>
          <p:cNvPicPr>
            <a:picLocks noChangeAspect="1"/>
          </p:cNvPicPr>
          <p:nvPr>
            <p:custDataLst>
              <p:tags r:id="rId17"/>
            </p:custDataLst>
          </p:nvPr>
        </p:nvPicPr>
        <p:blipFill>
          <a:blip r:embed="rId45" cstate="print">
            <a:duotone>
              <a:schemeClr val="accent4">
                <a:shade val="45000"/>
                <a:satMod val="135000"/>
              </a:schemeClr>
              <a:prstClr val="white"/>
            </a:duotone>
            <a:extLst>
              <a:ext uri="{BEBA8EAE-BF5A-486C-A8C5-ECC9F3942E4B}">
                <a14:imgProps xmlns:a14="http://schemas.microsoft.com/office/drawing/2010/main">
                  <a14:imgLayer r:embed="rId46">
                    <a14:imgEffect>
                      <a14:colorTemperature colorTemp="1125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12753" y="2419350"/>
            <a:ext cx="982980" cy="176784"/>
          </a:xfrm>
          <a:prstGeom prst="rect">
            <a:avLst/>
          </a:prstGeom>
        </p:spPr>
      </p:pic>
    </p:spTree>
    <p:extLst>
      <p:ext uri="{BB962C8B-B14F-4D97-AF65-F5344CB8AC3E}">
        <p14:creationId xmlns:p14="http://schemas.microsoft.com/office/powerpoint/2010/main" val="190565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4343400" cy="461665"/>
          </a:xfrm>
          <a:prstGeom prst="rect">
            <a:avLst/>
          </a:prstGeom>
          <a:noFill/>
        </p:spPr>
        <p:txBody>
          <a:bodyPr wrap="square" rtlCol="0">
            <a:spAutoFit/>
          </a:bodyPr>
          <a:lstStyle/>
          <a:p>
            <a:r>
              <a:rPr lang="es-ES" sz="2400" b="1" dirty="0"/>
              <a:t>Intuición de la red neuronal</a:t>
            </a:r>
            <a:endParaRPr lang="en-US" sz="2400" b="1" dirty="0"/>
          </a:p>
        </p:txBody>
      </p:sp>
      <p:sp>
        <p:nvSpPr>
          <p:cNvPr id="3" name="TextBox 2"/>
          <p:cNvSpPr txBox="1"/>
          <p:nvPr/>
        </p:nvSpPr>
        <p:spPr>
          <a:xfrm>
            <a:off x="4601789" y="3862642"/>
            <a:ext cx="928588" cy="400110"/>
          </a:xfrm>
          <a:prstGeom prst="rect">
            <a:avLst/>
          </a:prstGeom>
          <a:noFill/>
        </p:spPr>
        <p:txBody>
          <a:bodyPr wrap="none" rtlCol="0">
            <a:spAutoFit/>
          </a:bodyPr>
          <a:lstStyle/>
          <a:p>
            <a:r>
              <a:rPr lang="en-US" sz="2000" dirty="0">
                <a:latin typeface="Calibri"/>
              </a:rPr>
              <a:t>Layer 3</a:t>
            </a:r>
            <a:endParaRPr lang="en-US" sz="2000" baseline="-25000" dirty="0">
              <a:latin typeface="Calibri"/>
            </a:endParaRPr>
          </a:p>
        </p:txBody>
      </p:sp>
      <p:sp>
        <p:nvSpPr>
          <p:cNvPr id="4" name="Oval 3"/>
          <p:cNvSpPr/>
          <p:nvPr/>
        </p:nvSpPr>
        <p:spPr>
          <a:xfrm>
            <a:off x="838200" y="3017884"/>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38200" y="2070917"/>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38200" y="1123950"/>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822511" y="2070917"/>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6"/>
            <a:endCxn id="7" idx="2"/>
          </p:cNvCxnSpPr>
          <p:nvPr/>
        </p:nvCxnSpPr>
        <p:spPr>
          <a:xfrm>
            <a:off x="1573130" y="1488168"/>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6"/>
            <a:endCxn id="7" idx="2"/>
          </p:cNvCxnSpPr>
          <p:nvPr/>
        </p:nvCxnSpPr>
        <p:spPr>
          <a:xfrm>
            <a:off x="1573130" y="2435137"/>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6"/>
            <a:endCxn id="7" idx="2"/>
          </p:cNvCxnSpPr>
          <p:nvPr/>
        </p:nvCxnSpPr>
        <p:spPr>
          <a:xfrm flipV="1">
            <a:off x="1573130" y="2435136"/>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0" idx="6"/>
            <a:endCxn id="34" idx="2"/>
          </p:cNvCxnSpPr>
          <p:nvPr/>
        </p:nvCxnSpPr>
        <p:spPr>
          <a:xfrm>
            <a:off x="5468258" y="1869169"/>
            <a:ext cx="803026" cy="4907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822511" y="3017884"/>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6"/>
            <a:endCxn id="12" idx="2"/>
          </p:cNvCxnSpPr>
          <p:nvPr/>
        </p:nvCxnSpPr>
        <p:spPr>
          <a:xfrm>
            <a:off x="1573130" y="1488168"/>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2" idx="2"/>
          </p:cNvCxnSpPr>
          <p:nvPr/>
        </p:nvCxnSpPr>
        <p:spPr>
          <a:xfrm>
            <a:off x="1573130" y="2435136"/>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6"/>
            <a:endCxn id="12" idx="2"/>
          </p:cNvCxnSpPr>
          <p:nvPr/>
        </p:nvCxnSpPr>
        <p:spPr>
          <a:xfrm>
            <a:off x="1573130" y="3382105"/>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573130" y="1488171"/>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p:cNvCxnSpPr>
          <p:nvPr/>
        </p:nvCxnSpPr>
        <p:spPr>
          <a:xfrm flipV="1">
            <a:off x="1573130" y="1488168"/>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6"/>
          </p:cNvCxnSpPr>
          <p:nvPr/>
        </p:nvCxnSpPr>
        <p:spPr>
          <a:xfrm flipV="1">
            <a:off x="1573130" y="1488168"/>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822511" y="1123950"/>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33328" y="1504950"/>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9" idx="6"/>
            <a:endCxn id="20" idx="2"/>
          </p:cNvCxnSpPr>
          <p:nvPr/>
        </p:nvCxnSpPr>
        <p:spPr>
          <a:xfrm>
            <a:off x="3557441" y="1488169"/>
            <a:ext cx="1175887"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a:endCxn id="20" idx="2"/>
          </p:cNvCxnSpPr>
          <p:nvPr/>
        </p:nvCxnSpPr>
        <p:spPr>
          <a:xfrm flipV="1">
            <a:off x="3557441" y="1869169"/>
            <a:ext cx="1175887" cy="565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6"/>
            <a:endCxn id="20" idx="2"/>
          </p:cNvCxnSpPr>
          <p:nvPr/>
        </p:nvCxnSpPr>
        <p:spPr>
          <a:xfrm flipV="1">
            <a:off x="3557441" y="1869169"/>
            <a:ext cx="1175887" cy="1512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772400" y="2190750"/>
            <a:ext cx="853026" cy="351709"/>
          </a:xfrm>
          <a:prstGeom prst="rect">
            <a:avLst/>
          </a:prstGeom>
        </p:spPr>
      </p:pic>
      <p:pic>
        <p:nvPicPr>
          <p:cNvPr id="25" name="Picture 2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77872" y="1381167"/>
            <a:ext cx="290748" cy="196317"/>
          </a:xfrm>
          <a:prstGeom prst="rect">
            <a:avLst/>
          </a:prstGeom>
        </p:spPr>
      </p:pic>
      <p:pic>
        <p:nvPicPr>
          <p:cNvPr id="26" name="Picture 2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78192" y="2335064"/>
            <a:ext cx="298203" cy="196317"/>
          </a:xfrm>
          <a:prstGeom prst="rect">
            <a:avLst/>
          </a:prstGeom>
        </p:spPr>
      </p:pic>
      <p:pic>
        <p:nvPicPr>
          <p:cNvPr id="27" name="Picture 2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78192" y="3282980"/>
            <a:ext cx="300688" cy="201287"/>
          </a:xfrm>
          <a:prstGeom prst="rect">
            <a:avLst/>
          </a:prstGeom>
        </p:spPr>
      </p:pic>
      <p:sp>
        <p:nvSpPr>
          <p:cNvPr id="28" name="TextBox 27"/>
          <p:cNvSpPr txBox="1"/>
          <p:nvPr/>
        </p:nvSpPr>
        <p:spPr>
          <a:xfrm>
            <a:off x="685800" y="3862642"/>
            <a:ext cx="928588" cy="400110"/>
          </a:xfrm>
          <a:prstGeom prst="rect">
            <a:avLst/>
          </a:prstGeom>
          <a:noFill/>
        </p:spPr>
        <p:txBody>
          <a:bodyPr wrap="none" rtlCol="0">
            <a:spAutoFit/>
          </a:bodyPr>
          <a:lstStyle/>
          <a:p>
            <a:r>
              <a:rPr lang="en-US" sz="2000" dirty="0">
                <a:latin typeface="Calibri"/>
              </a:rPr>
              <a:t>Layer 1</a:t>
            </a:r>
            <a:endParaRPr lang="en-US" sz="2000" baseline="-25000" dirty="0">
              <a:latin typeface="Calibri"/>
            </a:endParaRPr>
          </a:p>
        </p:txBody>
      </p:sp>
      <p:sp>
        <p:nvSpPr>
          <p:cNvPr id="29" name="TextBox 28"/>
          <p:cNvSpPr txBox="1"/>
          <p:nvPr/>
        </p:nvSpPr>
        <p:spPr>
          <a:xfrm>
            <a:off x="2750884" y="3862642"/>
            <a:ext cx="928588" cy="400110"/>
          </a:xfrm>
          <a:prstGeom prst="rect">
            <a:avLst/>
          </a:prstGeom>
          <a:noFill/>
        </p:spPr>
        <p:txBody>
          <a:bodyPr wrap="none" rtlCol="0">
            <a:spAutoFit/>
          </a:bodyPr>
          <a:lstStyle/>
          <a:p>
            <a:r>
              <a:rPr lang="en-US" sz="2000" dirty="0">
                <a:latin typeface="Calibri"/>
              </a:rPr>
              <a:t>Layer 2</a:t>
            </a:r>
            <a:endParaRPr lang="en-US" sz="2000" baseline="-25000" dirty="0">
              <a:latin typeface="Calibri"/>
            </a:endParaRPr>
          </a:p>
        </p:txBody>
      </p:sp>
      <p:sp>
        <p:nvSpPr>
          <p:cNvPr id="30" name="Oval 29"/>
          <p:cNvSpPr/>
          <p:nvPr/>
        </p:nvSpPr>
        <p:spPr>
          <a:xfrm>
            <a:off x="4724400" y="2529113"/>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9" idx="6"/>
            <a:endCxn id="30" idx="2"/>
          </p:cNvCxnSpPr>
          <p:nvPr/>
        </p:nvCxnSpPr>
        <p:spPr>
          <a:xfrm>
            <a:off x="3557441" y="1488169"/>
            <a:ext cx="1166959" cy="14051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6"/>
            <a:endCxn id="30" idx="2"/>
          </p:cNvCxnSpPr>
          <p:nvPr/>
        </p:nvCxnSpPr>
        <p:spPr>
          <a:xfrm>
            <a:off x="3557441" y="2435136"/>
            <a:ext cx="1166959" cy="4581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6"/>
            <a:endCxn id="30" idx="2"/>
          </p:cNvCxnSpPr>
          <p:nvPr/>
        </p:nvCxnSpPr>
        <p:spPr>
          <a:xfrm flipV="1">
            <a:off x="3557441" y="2893332"/>
            <a:ext cx="1166959" cy="4887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271284" y="1995713"/>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stCxn id="30" idx="6"/>
            <a:endCxn id="34" idx="2"/>
          </p:cNvCxnSpPr>
          <p:nvPr/>
        </p:nvCxnSpPr>
        <p:spPr>
          <a:xfrm flipV="1">
            <a:off x="5459330" y="2359932"/>
            <a:ext cx="811954"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6"/>
          </p:cNvCxnSpPr>
          <p:nvPr/>
        </p:nvCxnSpPr>
        <p:spPr>
          <a:xfrm>
            <a:off x="7006214" y="2359932"/>
            <a:ext cx="68998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34212" y="3862642"/>
            <a:ext cx="928588" cy="400110"/>
          </a:xfrm>
          <a:prstGeom prst="rect">
            <a:avLst/>
          </a:prstGeom>
          <a:noFill/>
        </p:spPr>
        <p:txBody>
          <a:bodyPr wrap="none" rtlCol="0">
            <a:spAutoFit/>
          </a:bodyPr>
          <a:lstStyle/>
          <a:p>
            <a:r>
              <a:rPr lang="en-US" sz="2000" dirty="0">
                <a:latin typeface="Calibri"/>
              </a:rPr>
              <a:t>Layer 4</a:t>
            </a:r>
            <a:endParaRPr lang="en-US" sz="2000" baseline="-25000" dirty="0">
              <a:latin typeface="Calibri"/>
            </a:endParaRPr>
          </a:p>
        </p:txBody>
      </p:sp>
    </p:spTree>
    <p:extLst>
      <p:ext uri="{BB962C8B-B14F-4D97-AF65-F5344CB8AC3E}">
        <p14:creationId xmlns:p14="http://schemas.microsoft.com/office/powerpoint/2010/main" val="4224616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85750"/>
            <a:ext cx="7239000" cy="461665"/>
          </a:xfrm>
          <a:prstGeom prst="rect">
            <a:avLst/>
          </a:prstGeom>
          <a:noFill/>
        </p:spPr>
        <p:txBody>
          <a:bodyPr wrap="square" rtlCol="0">
            <a:spAutoFit/>
          </a:bodyPr>
          <a:lstStyle/>
          <a:p>
            <a:r>
              <a:rPr lang="en-US" sz="2400" b="1" dirty="0" err="1"/>
              <a:t>Múltiples</a:t>
            </a:r>
            <a:r>
              <a:rPr lang="en-US" sz="2400" b="1" dirty="0"/>
              <a:t> </a:t>
            </a:r>
            <a:r>
              <a:rPr lang="en-US" sz="2400" b="1" dirty="0" err="1"/>
              <a:t>unidades</a:t>
            </a:r>
            <a:r>
              <a:rPr lang="en-US" sz="2400" b="1" dirty="0"/>
              <a:t> de </a:t>
            </a:r>
            <a:r>
              <a:rPr lang="en-US" sz="2400" b="1" dirty="0" err="1"/>
              <a:t>salida</a:t>
            </a:r>
            <a:r>
              <a:rPr lang="en-US" sz="2400" b="1" dirty="0"/>
              <a:t>: One-vs-all.</a:t>
            </a:r>
          </a:p>
        </p:txBody>
      </p:sp>
      <p:grpSp>
        <p:nvGrpSpPr>
          <p:cNvPr id="24" name="Group 23"/>
          <p:cNvGrpSpPr/>
          <p:nvPr/>
        </p:nvGrpSpPr>
        <p:grpSpPr>
          <a:xfrm>
            <a:off x="963245" y="762233"/>
            <a:ext cx="7193279" cy="1381011"/>
            <a:chOff x="563880" y="941070"/>
            <a:chExt cx="8046720" cy="1544861"/>
          </a:xfrm>
        </p:grpSpPr>
        <p:pic>
          <p:nvPicPr>
            <p:cNvPr id="2" name="Picture 6" descr="http://t2.gstatic.com/images?q=tbn:ANd9GcTL9hSacq02lg06-d1mjwiBX5E3yNKEBXdBdyL2OuTvLG_4Wq1i"/>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50" b="2050"/>
            <a:stretch/>
          </p:blipFill>
          <p:spPr bwMode="auto">
            <a:xfrm>
              <a:off x="6934200" y="941070"/>
              <a:ext cx="1645919"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p:cNvPicPr>
              <a:picLocks noChangeAspect="1" noChangeArrowheads="1"/>
            </p:cNvPicPr>
            <p:nvPr/>
          </p:nvPicPr>
          <p:blipFill rotWithShape="1">
            <a:blip r:embed="rId7" cstate="print"/>
            <a:srcRect t="5752" b="5752"/>
            <a:stretch/>
          </p:blipFill>
          <p:spPr bwMode="auto">
            <a:xfrm>
              <a:off x="4800600" y="941070"/>
              <a:ext cx="1645919" cy="1097280"/>
            </a:xfrm>
            <a:prstGeom prst="rect">
              <a:avLst/>
            </a:prstGeom>
            <a:noFill/>
            <a:ln w="12700" algn="ctr">
              <a:noFill/>
              <a:miter lim="800000"/>
              <a:headEnd/>
              <a:tailEnd/>
            </a:ln>
          </p:spPr>
        </p:pic>
        <p:pic>
          <p:nvPicPr>
            <p:cNvPr id="4" name="Picture 8"/>
            <p:cNvPicPr>
              <a:picLocks noChangeAspect="1" noChangeArrowheads="1"/>
            </p:cNvPicPr>
            <p:nvPr/>
          </p:nvPicPr>
          <p:blipFill rotWithShape="1">
            <a:blip r:embed="rId8" cstate="print"/>
            <a:srcRect l="4106" t="18643" r="4106"/>
            <a:stretch/>
          </p:blipFill>
          <p:spPr bwMode="auto">
            <a:xfrm>
              <a:off x="2667000" y="941070"/>
              <a:ext cx="1645920" cy="1097280"/>
            </a:xfrm>
            <a:prstGeom prst="rect">
              <a:avLst/>
            </a:prstGeom>
            <a:noFill/>
            <a:ln w="12700" algn="ctr">
              <a:noFill/>
              <a:miter lim="800000"/>
              <a:headEnd/>
              <a:tailEnd/>
            </a:ln>
          </p:spPr>
        </p:pic>
        <p:pic>
          <p:nvPicPr>
            <p:cNvPr id="3074" name="Picture 2" descr="http://www.hsinjurylaw.com/upload/crossing-the-street.jpg"/>
            <p:cNvPicPr>
              <a:picLocks noChangeAspect="1" noChangeArrowheads="1"/>
            </p:cNvPicPr>
            <p:nvPr/>
          </p:nvPicPr>
          <p:blipFill rotWithShape="1">
            <a:blip r:embed="rId9">
              <a:extLst>
                <a:ext uri="{28A0092B-C50C-407E-A947-70E740481C1C}">
                  <a14:useLocalDpi xmlns:a14="http://schemas.microsoft.com/office/drawing/2010/main" val="0"/>
                </a:ext>
              </a:extLst>
            </a:blip>
            <a:srcRect l="26595" t="31780" r="23496" b="18221"/>
            <a:stretch/>
          </p:blipFill>
          <p:spPr bwMode="auto">
            <a:xfrm>
              <a:off x="563880" y="941070"/>
              <a:ext cx="1645920" cy="10972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3880" y="2031192"/>
              <a:ext cx="1676400" cy="447581"/>
            </a:xfrm>
            <a:prstGeom prst="rect">
              <a:avLst/>
            </a:prstGeom>
            <a:noFill/>
          </p:spPr>
          <p:txBody>
            <a:bodyPr wrap="square" rtlCol="0">
              <a:spAutoFit/>
            </a:bodyPr>
            <a:lstStyle/>
            <a:p>
              <a:pPr algn="ctr"/>
              <a:r>
                <a:rPr lang="en-US" sz="2000" dirty="0" err="1"/>
                <a:t>Peatón</a:t>
              </a:r>
              <a:endParaRPr lang="en-US" sz="2000" dirty="0"/>
            </a:p>
          </p:txBody>
        </p:sp>
        <p:sp>
          <p:nvSpPr>
            <p:cNvPr id="8" name="TextBox 7"/>
            <p:cNvSpPr txBox="1"/>
            <p:nvPr/>
          </p:nvSpPr>
          <p:spPr>
            <a:xfrm>
              <a:off x="2667000" y="2034771"/>
              <a:ext cx="1676400" cy="447581"/>
            </a:xfrm>
            <a:prstGeom prst="rect">
              <a:avLst/>
            </a:prstGeom>
            <a:noFill/>
          </p:spPr>
          <p:txBody>
            <a:bodyPr wrap="square" rtlCol="0">
              <a:spAutoFit/>
            </a:bodyPr>
            <a:lstStyle/>
            <a:p>
              <a:pPr algn="ctr"/>
              <a:r>
                <a:rPr lang="en-US" sz="2000" dirty="0"/>
                <a:t>Auto</a:t>
              </a:r>
            </a:p>
          </p:txBody>
        </p:sp>
        <p:sp>
          <p:nvSpPr>
            <p:cNvPr id="9" name="TextBox 8"/>
            <p:cNvSpPr txBox="1"/>
            <p:nvPr/>
          </p:nvSpPr>
          <p:spPr>
            <a:xfrm>
              <a:off x="4800600" y="2038350"/>
              <a:ext cx="1676400" cy="447581"/>
            </a:xfrm>
            <a:prstGeom prst="rect">
              <a:avLst/>
            </a:prstGeom>
            <a:noFill/>
          </p:spPr>
          <p:txBody>
            <a:bodyPr wrap="square" rtlCol="0">
              <a:spAutoFit/>
            </a:bodyPr>
            <a:lstStyle/>
            <a:p>
              <a:pPr algn="ctr"/>
              <a:r>
                <a:rPr lang="en-US" sz="2000" dirty="0" err="1"/>
                <a:t>Motocicleta</a:t>
              </a:r>
              <a:endParaRPr lang="en-US" sz="2000" dirty="0"/>
            </a:p>
          </p:txBody>
        </p:sp>
        <p:sp>
          <p:nvSpPr>
            <p:cNvPr id="10" name="TextBox 9"/>
            <p:cNvSpPr txBox="1"/>
            <p:nvPr/>
          </p:nvSpPr>
          <p:spPr>
            <a:xfrm>
              <a:off x="6934200" y="2038350"/>
              <a:ext cx="1676400" cy="447581"/>
            </a:xfrm>
            <a:prstGeom prst="rect">
              <a:avLst/>
            </a:prstGeom>
            <a:noFill/>
          </p:spPr>
          <p:txBody>
            <a:bodyPr wrap="square" rtlCol="0">
              <a:spAutoFit/>
            </a:bodyPr>
            <a:lstStyle/>
            <a:p>
              <a:pPr algn="ctr"/>
              <a:r>
                <a:rPr lang="en-US" sz="2000" dirty="0" err="1"/>
                <a:t>Camión</a:t>
              </a:r>
              <a:endParaRPr lang="en-US" sz="2000" dirty="0"/>
            </a:p>
          </p:txBody>
        </p:sp>
      </p:grpSp>
      <p:grpSp>
        <p:nvGrpSpPr>
          <p:cNvPr id="3081" name="Group 3080"/>
          <p:cNvGrpSpPr/>
          <p:nvPr/>
        </p:nvGrpSpPr>
        <p:grpSpPr>
          <a:xfrm>
            <a:off x="2035629" y="2159264"/>
            <a:ext cx="4961230" cy="1547403"/>
            <a:chOff x="1905000" y="2190750"/>
            <a:chExt cx="5591556" cy="1744001"/>
          </a:xfrm>
        </p:grpSpPr>
        <p:sp>
          <p:nvSpPr>
            <p:cNvPr id="11" name="Oval 10"/>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019800" y="2861530"/>
              <a:ext cx="1476756" cy="331470"/>
            </a:xfrm>
            <a:prstGeom prst="rect">
              <a:avLst/>
            </a:prstGeom>
          </p:spPr>
        </p:pic>
        <p:cxnSp>
          <p:nvCxnSpPr>
            <p:cNvPr id="41" name="Straight Arrow Connector 40"/>
            <p:cNvCxnSpPr>
              <a:stCxn id="13" idx="6"/>
              <a:endCxn id="27"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6"/>
              <a:endCxn id="27"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6"/>
              <a:endCxn id="27"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a:stCxn id="13" idx="6"/>
              <a:endCxn id="52"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2" idx="6"/>
              <a:endCxn id="52"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1" idx="6"/>
              <a:endCxn id="52"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a:stCxn id="13" idx="6"/>
              <a:endCxn id="62"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2" idx="6"/>
              <a:endCxn id="62"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6"/>
              <a:endCxn id="62"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a:stCxn id="13" idx="6"/>
              <a:endCxn id="70"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2" idx="6"/>
              <a:endCxn id="70"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6"/>
              <a:endCxn id="70"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a:stCxn id="13" idx="6"/>
              <a:endCxn id="80"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2" idx="6"/>
              <a:endCxn id="80"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11" idx="6"/>
              <a:endCxn id="80"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a:stCxn id="27" idx="6"/>
              <a:endCxn id="87"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2" idx="6"/>
              <a:endCxn id="87"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2" idx="6"/>
              <a:endCxn id="87"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6"/>
              <a:endCxn id="87"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0" idx="6"/>
              <a:endCxn id="87"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endCxn id="100"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2" idx="6"/>
              <a:endCxn id="100"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100"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0"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27" idx="6"/>
              <a:endCxn id="100"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p:cNvCxnSpPr>
              <a:endCxn id="107"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07"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7"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2" idx="6"/>
              <a:endCxn id="107"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7" idx="6"/>
              <a:endCxn id="107"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Arrow Connector 117"/>
            <p:cNvCxnSpPr>
              <a:stCxn id="70" idx="6"/>
              <a:endCxn id="117"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17"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62" idx="6"/>
              <a:endCxn id="117"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52" idx="6"/>
              <a:endCxn id="117"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27" idx="6"/>
              <a:endCxn id="117"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Arrow Connector 128"/>
            <p:cNvCxnSpPr>
              <a:endCxn id="128"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70" idx="6"/>
              <a:endCxn id="128"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62" idx="6"/>
              <a:endCxn id="128"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2" idx="6"/>
              <a:endCxn id="128"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27" idx="6"/>
              <a:endCxn id="128"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87" idx="6"/>
              <a:endCxn id="36"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00" idx="6"/>
              <a:endCxn id="36"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07" idx="6"/>
              <a:endCxn id="36"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7" idx="6"/>
              <a:endCxn id="36"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28" idx="6"/>
              <a:endCxn id="36"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p:cNvCxnSpPr>
              <a:endCxn id="155"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endCxn id="155"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endCxn id="155"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87" idx="6"/>
              <a:endCxn id="155"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endCxn id="162"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2"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00" idx="6"/>
              <a:endCxn id="162"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87" idx="6"/>
              <a:endCxn id="162"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p:cNvCxnSpPr>
              <a:endCxn id="170"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endCxn id="170"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07" idx="6"/>
              <a:endCxn id="170"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00" idx="6"/>
              <a:endCxn id="170"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87" idx="6"/>
              <a:endCxn id="170"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9" name="TextBox 178"/>
          <p:cNvSpPr txBox="1"/>
          <p:nvPr/>
        </p:nvSpPr>
        <p:spPr>
          <a:xfrm>
            <a:off x="152400" y="3924240"/>
            <a:ext cx="8004123" cy="400110"/>
          </a:xfrm>
          <a:prstGeom prst="rect">
            <a:avLst/>
          </a:prstGeom>
          <a:noFill/>
        </p:spPr>
        <p:txBody>
          <a:bodyPr wrap="square" rtlCol="0">
            <a:spAutoFit/>
          </a:bodyPr>
          <a:lstStyle/>
          <a:p>
            <a:r>
              <a:rPr lang="en-US" sz="2000" b="1" dirty="0"/>
              <a:t>Se </a:t>
            </a:r>
            <a:r>
              <a:rPr lang="en-US" sz="2000" b="1" dirty="0" err="1"/>
              <a:t>quiere</a:t>
            </a:r>
            <a:r>
              <a:rPr lang="en-US" sz="2000" b="1" dirty="0"/>
              <a:t>                             ,                            ,                             ,   etc.</a:t>
            </a:r>
          </a:p>
        </p:txBody>
      </p:sp>
      <p:pic>
        <p:nvPicPr>
          <p:cNvPr id="3083" name="Picture 308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09853" y="3868479"/>
            <a:ext cx="1369695" cy="609600"/>
          </a:xfrm>
          <a:prstGeom prst="rect">
            <a:avLst/>
          </a:prstGeom>
        </p:spPr>
      </p:pic>
      <p:pic>
        <p:nvPicPr>
          <p:cNvPr id="3084" name="Picture 308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049905" y="3867150"/>
            <a:ext cx="1369695" cy="609600"/>
          </a:xfrm>
          <a:prstGeom prst="rect">
            <a:avLst/>
          </a:prstGeom>
        </p:spPr>
      </p:pic>
      <p:pic>
        <p:nvPicPr>
          <p:cNvPr id="3085" name="Picture 308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802505" y="3872944"/>
            <a:ext cx="1369695" cy="609600"/>
          </a:xfrm>
          <a:prstGeom prst="rect">
            <a:avLst/>
          </a:prstGeom>
        </p:spPr>
      </p:pic>
      <p:sp>
        <p:nvSpPr>
          <p:cNvPr id="191" name="TextBox 190"/>
          <p:cNvSpPr txBox="1"/>
          <p:nvPr/>
        </p:nvSpPr>
        <p:spPr>
          <a:xfrm>
            <a:off x="963245" y="4432567"/>
            <a:ext cx="7193277" cy="369332"/>
          </a:xfrm>
          <a:prstGeom prst="rect">
            <a:avLst/>
          </a:prstGeom>
          <a:noFill/>
        </p:spPr>
        <p:txBody>
          <a:bodyPr wrap="square" rtlCol="0">
            <a:spAutoFit/>
          </a:bodyPr>
          <a:lstStyle/>
          <a:p>
            <a:r>
              <a:rPr lang="en-US" dirty="0" err="1"/>
              <a:t>Cuando</a:t>
            </a:r>
            <a:r>
              <a:rPr lang="en-US" dirty="0"/>
              <a:t> es </a:t>
            </a:r>
            <a:r>
              <a:rPr lang="en-US" dirty="0" err="1"/>
              <a:t>peaton</a:t>
            </a:r>
            <a:r>
              <a:rPr lang="en-US" dirty="0"/>
              <a:t>	    </a:t>
            </a:r>
            <a:r>
              <a:rPr lang="en-US" dirty="0" err="1"/>
              <a:t>cuando</a:t>
            </a:r>
            <a:r>
              <a:rPr lang="en-US" dirty="0"/>
              <a:t> es auto       </a:t>
            </a:r>
            <a:r>
              <a:rPr lang="en-US" dirty="0" err="1"/>
              <a:t>cuando</a:t>
            </a:r>
            <a:r>
              <a:rPr lang="en-US" dirty="0"/>
              <a:t> es </a:t>
            </a:r>
            <a:r>
              <a:rPr lang="en-US" dirty="0" err="1"/>
              <a:t>motocicleta</a:t>
            </a:r>
            <a:endParaRPr lang="en-US" dirty="0"/>
          </a:p>
        </p:txBody>
      </p:sp>
      <mc:AlternateContent xmlns:mc="http://schemas.openxmlformats.org/markup-compatibility/2006" xmlns:p14="http://schemas.microsoft.com/office/powerpoint/2010/main">
        <mc:Choice Requires="p14">
          <p:contentPart p14:bwMode="auto" r:id="rId14">
            <p14:nvContentPartPr>
              <p14:cNvPr id="5" name="Ink 4"/>
              <p14:cNvContentPartPr/>
              <p14:nvPr/>
            </p14:nvContentPartPr>
            <p14:xfrm>
              <a:off x="4716000" y="2160360"/>
              <a:ext cx="2151360" cy="1645560"/>
            </p14:xfrm>
          </p:contentPart>
        </mc:Choice>
        <mc:Fallback xmlns="">
          <p:pic>
            <p:nvPicPr>
              <p:cNvPr id="5" name="Ink 4"/>
              <p:cNvPicPr/>
              <p:nvPr/>
            </p:nvPicPr>
            <p:blipFill>
              <a:blip r:embed="rId15"/>
              <a:stretch>
                <a:fillRect/>
              </a:stretch>
            </p:blipFill>
            <p:spPr>
              <a:xfrm>
                <a:off x="426960" y="1449720"/>
                <a:ext cx="6552000" cy="3596040"/>
              </a:xfrm>
              <a:prstGeom prst="rect">
                <a:avLst/>
              </a:prstGeom>
            </p:spPr>
          </p:pic>
        </mc:Fallback>
      </mc:AlternateContent>
    </p:spTree>
    <p:extLst>
      <p:ext uri="{BB962C8B-B14F-4D97-AF65-F5344CB8AC3E}">
        <p14:creationId xmlns:p14="http://schemas.microsoft.com/office/powerpoint/2010/main" val="2257789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85750"/>
            <a:ext cx="7190154" cy="461665"/>
          </a:xfrm>
          <a:prstGeom prst="rect">
            <a:avLst/>
          </a:prstGeom>
          <a:noFill/>
        </p:spPr>
        <p:txBody>
          <a:bodyPr wrap="square" rtlCol="0">
            <a:spAutoFit/>
          </a:bodyPr>
          <a:lstStyle/>
          <a:p>
            <a:r>
              <a:rPr lang="en-US" sz="2400" b="1" dirty="0" err="1"/>
              <a:t>Múltiples</a:t>
            </a:r>
            <a:r>
              <a:rPr lang="en-US" sz="2400" b="1" dirty="0"/>
              <a:t> </a:t>
            </a:r>
            <a:r>
              <a:rPr lang="en-US" sz="2400" b="1" dirty="0" err="1"/>
              <a:t>unidades</a:t>
            </a:r>
            <a:r>
              <a:rPr lang="en-US" sz="2400" b="1" dirty="0"/>
              <a:t> de </a:t>
            </a:r>
            <a:r>
              <a:rPr lang="en-US" sz="2400" b="1" dirty="0" err="1"/>
              <a:t>salida</a:t>
            </a:r>
            <a:r>
              <a:rPr lang="en-US" sz="2400" b="1" dirty="0"/>
              <a:t>: One-vs-all.</a:t>
            </a:r>
          </a:p>
        </p:txBody>
      </p:sp>
      <p:grpSp>
        <p:nvGrpSpPr>
          <p:cNvPr id="3081" name="Group 3080"/>
          <p:cNvGrpSpPr/>
          <p:nvPr/>
        </p:nvGrpSpPr>
        <p:grpSpPr>
          <a:xfrm>
            <a:off x="2035629" y="685075"/>
            <a:ext cx="4961230" cy="1547403"/>
            <a:chOff x="1905000" y="2190750"/>
            <a:chExt cx="5591556" cy="1744001"/>
          </a:xfrm>
        </p:grpSpPr>
        <p:sp>
          <p:nvSpPr>
            <p:cNvPr id="11" name="Oval 10"/>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custDataLst>
                <p:tags r:id="rId10"/>
              </p:custDataLst>
            </p:nvPr>
          </p:nvPicPr>
          <p:blipFill>
            <a:blip r:embed="rId12" cstate="print">
              <a:extLst>
                <a:ext uri="{28A0092B-C50C-407E-A947-70E740481C1C}">
                  <a14:useLocalDpi xmlns:a14="http://schemas.microsoft.com/office/drawing/2010/main" val="0"/>
                </a:ext>
              </a:extLst>
            </a:blip>
            <a:stretch>
              <a:fillRect/>
            </a:stretch>
          </p:blipFill>
          <p:spPr>
            <a:xfrm>
              <a:off x="6019800" y="2861530"/>
              <a:ext cx="1476756" cy="331470"/>
            </a:xfrm>
            <a:prstGeom prst="rect">
              <a:avLst/>
            </a:prstGeom>
          </p:spPr>
        </p:pic>
        <p:cxnSp>
          <p:nvCxnSpPr>
            <p:cNvPr id="41" name="Straight Arrow Connector 40"/>
            <p:cNvCxnSpPr>
              <a:stCxn id="13" idx="6"/>
              <a:endCxn id="27"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6"/>
              <a:endCxn id="27"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6"/>
              <a:endCxn id="27"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a:stCxn id="13" idx="6"/>
              <a:endCxn id="52"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2" idx="6"/>
              <a:endCxn id="52"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1" idx="6"/>
              <a:endCxn id="52"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a:stCxn id="13" idx="6"/>
              <a:endCxn id="62"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2" idx="6"/>
              <a:endCxn id="62"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6"/>
              <a:endCxn id="62"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a:stCxn id="13" idx="6"/>
              <a:endCxn id="70"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2" idx="6"/>
              <a:endCxn id="70"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6"/>
              <a:endCxn id="70"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a:stCxn id="13" idx="6"/>
              <a:endCxn id="80"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2" idx="6"/>
              <a:endCxn id="80"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11" idx="6"/>
              <a:endCxn id="80"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a:stCxn id="27" idx="6"/>
              <a:endCxn id="87"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2" idx="6"/>
              <a:endCxn id="87"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2" idx="6"/>
              <a:endCxn id="87"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6"/>
              <a:endCxn id="87"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0" idx="6"/>
              <a:endCxn id="87"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endCxn id="100"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2" idx="6"/>
              <a:endCxn id="100"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100"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0"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27" idx="6"/>
              <a:endCxn id="100"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p:cNvCxnSpPr>
              <a:endCxn id="107"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07"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7"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2" idx="6"/>
              <a:endCxn id="107"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7" idx="6"/>
              <a:endCxn id="107"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Arrow Connector 117"/>
            <p:cNvCxnSpPr>
              <a:stCxn id="70" idx="6"/>
              <a:endCxn id="117"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17"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62" idx="6"/>
              <a:endCxn id="117"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52" idx="6"/>
              <a:endCxn id="117"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27" idx="6"/>
              <a:endCxn id="117"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Arrow Connector 128"/>
            <p:cNvCxnSpPr>
              <a:endCxn id="128"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70" idx="6"/>
              <a:endCxn id="128"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62" idx="6"/>
              <a:endCxn id="128"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2" idx="6"/>
              <a:endCxn id="128"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27" idx="6"/>
              <a:endCxn id="128"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87" idx="6"/>
              <a:endCxn id="36"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00" idx="6"/>
              <a:endCxn id="36"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07" idx="6"/>
              <a:endCxn id="36"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7" idx="6"/>
              <a:endCxn id="36"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28" idx="6"/>
              <a:endCxn id="36"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p:cNvCxnSpPr>
              <a:endCxn id="155"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endCxn id="155"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endCxn id="155"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87" idx="6"/>
              <a:endCxn id="155"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endCxn id="162"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2"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00" idx="6"/>
              <a:endCxn id="162"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87" idx="6"/>
              <a:endCxn id="162"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p:cNvCxnSpPr>
              <a:endCxn id="170"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endCxn id="170"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07" idx="6"/>
              <a:endCxn id="170"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00" idx="6"/>
              <a:endCxn id="170"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87" idx="6"/>
              <a:endCxn id="170"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9" name="TextBox 178"/>
          <p:cNvSpPr txBox="1"/>
          <p:nvPr/>
        </p:nvSpPr>
        <p:spPr>
          <a:xfrm>
            <a:off x="76200" y="2304643"/>
            <a:ext cx="8080323" cy="430887"/>
          </a:xfrm>
          <a:prstGeom prst="rect">
            <a:avLst/>
          </a:prstGeom>
          <a:noFill/>
        </p:spPr>
        <p:txBody>
          <a:bodyPr wrap="square" rtlCol="0">
            <a:spAutoFit/>
          </a:bodyPr>
          <a:lstStyle/>
          <a:p>
            <a:r>
              <a:rPr lang="en-US" sz="2200" dirty="0"/>
              <a:t>Se </a:t>
            </a:r>
            <a:r>
              <a:rPr lang="en-US" sz="2200" dirty="0" err="1"/>
              <a:t>quiere</a:t>
            </a:r>
            <a:r>
              <a:rPr lang="en-US" sz="2200" dirty="0"/>
              <a:t>                        ,                           ,                          ,   etc.</a:t>
            </a:r>
          </a:p>
        </p:txBody>
      </p:sp>
      <p:pic>
        <p:nvPicPr>
          <p:cNvPr id="3083" name="Picture 3082"/>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309853" y="2268279"/>
            <a:ext cx="1369695" cy="609600"/>
          </a:xfrm>
          <a:prstGeom prst="rect">
            <a:avLst/>
          </a:prstGeom>
        </p:spPr>
      </p:pic>
      <p:pic>
        <p:nvPicPr>
          <p:cNvPr id="3084" name="Picture 308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3049905" y="2266950"/>
            <a:ext cx="1369695" cy="609600"/>
          </a:xfrm>
          <a:prstGeom prst="rect">
            <a:avLst/>
          </a:prstGeom>
        </p:spPr>
      </p:pic>
      <p:pic>
        <p:nvPicPr>
          <p:cNvPr id="3085" name="Picture 3084"/>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802505" y="2272744"/>
            <a:ext cx="1369695" cy="609600"/>
          </a:xfrm>
          <a:prstGeom prst="rect">
            <a:avLst/>
          </a:prstGeom>
        </p:spPr>
      </p:pic>
      <p:sp>
        <p:nvSpPr>
          <p:cNvPr id="191" name="TextBox 190"/>
          <p:cNvSpPr txBox="1"/>
          <p:nvPr/>
        </p:nvSpPr>
        <p:spPr>
          <a:xfrm>
            <a:off x="2035628" y="2832367"/>
            <a:ext cx="5431972" cy="400110"/>
          </a:xfrm>
          <a:prstGeom prst="rect">
            <a:avLst/>
          </a:prstGeom>
          <a:noFill/>
        </p:spPr>
        <p:txBody>
          <a:bodyPr wrap="square" rtlCol="0">
            <a:spAutoFit/>
          </a:bodyPr>
          <a:lstStyle/>
          <a:p>
            <a:r>
              <a:rPr lang="en-US" sz="2000" dirty="0" err="1"/>
              <a:t>peatón</a:t>
            </a:r>
            <a:r>
              <a:rPr lang="en-US" sz="2000" dirty="0"/>
              <a:t>   		  auto      	</a:t>
            </a:r>
            <a:r>
              <a:rPr lang="en-US" sz="2000" dirty="0" err="1"/>
              <a:t>motocicleta</a:t>
            </a:r>
            <a:endParaRPr lang="en-US" sz="2000" dirty="0"/>
          </a:p>
        </p:txBody>
      </p:sp>
      <p:sp>
        <p:nvSpPr>
          <p:cNvPr id="96" name="TextBox 95"/>
          <p:cNvSpPr txBox="1"/>
          <p:nvPr/>
        </p:nvSpPr>
        <p:spPr>
          <a:xfrm>
            <a:off x="228600" y="3144619"/>
            <a:ext cx="7927923" cy="646331"/>
          </a:xfrm>
          <a:prstGeom prst="rect">
            <a:avLst/>
          </a:prstGeom>
          <a:noFill/>
        </p:spPr>
        <p:txBody>
          <a:bodyPr wrap="square" rtlCol="0">
            <a:spAutoFit/>
          </a:bodyPr>
          <a:lstStyle/>
          <a:p>
            <a:r>
              <a:rPr lang="en-US" dirty="0"/>
              <a:t>Conjunto </a:t>
            </a:r>
            <a:br>
              <a:rPr lang="en-US" dirty="0"/>
            </a:br>
            <a:r>
              <a:rPr lang="en-US" dirty="0" err="1"/>
              <a:t>entrenamiento</a:t>
            </a:r>
            <a:r>
              <a:rPr lang="en-US" dirty="0"/>
              <a:t>: </a:t>
            </a:r>
          </a:p>
        </p:txBody>
      </p:sp>
      <p:sp>
        <p:nvSpPr>
          <p:cNvPr id="113" name="TextBox 112"/>
          <p:cNvSpPr txBox="1"/>
          <p:nvPr/>
        </p:nvSpPr>
        <p:spPr>
          <a:xfrm>
            <a:off x="453945" y="3943350"/>
            <a:ext cx="7470855" cy="461665"/>
          </a:xfrm>
          <a:prstGeom prst="rect">
            <a:avLst/>
          </a:prstGeom>
          <a:noFill/>
        </p:spPr>
        <p:txBody>
          <a:bodyPr wrap="square" rtlCol="0">
            <a:spAutoFit/>
          </a:bodyPr>
          <a:lstStyle/>
          <a:p>
            <a:r>
              <a:rPr lang="en-US" sz="2400" dirty="0"/>
              <a:t>       uno de          ,	 ,             ,	</a:t>
            </a:r>
          </a:p>
        </p:txBody>
      </p:sp>
      <p:grpSp>
        <p:nvGrpSpPr>
          <p:cNvPr id="3" name="Group 2"/>
          <p:cNvGrpSpPr/>
          <p:nvPr/>
        </p:nvGrpSpPr>
        <p:grpSpPr>
          <a:xfrm>
            <a:off x="609600" y="3325821"/>
            <a:ext cx="5766436" cy="1196649"/>
            <a:chOff x="609600" y="3325821"/>
            <a:chExt cx="5766436" cy="1196649"/>
          </a:xfrm>
        </p:grpSpPr>
        <p:pic>
          <p:nvPicPr>
            <p:cNvPr id="16" name="Picture 15"/>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200276" y="3325821"/>
              <a:ext cx="4175760" cy="291465"/>
            </a:xfrm>
            <a:prstGeom prst="rect">
              <a:avLst/>
            </a:prstGeom>
          </p:spPr>
        </p:pic>
        <p:pic>
          <p:nvPicPr>
            <p:cNvPr id="2" name="Picture 1"/>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09600" y="4024122"/>
              <a:ext cx="339090" cy="276225"/>
            </a:xfrm>
            <a:prstGeom prst="rect">
              <a:avLst/>
            </a:prstGeom>
          </p:spPr>
        </p:pic>
        <p:pic>
          <p:nvPicPr>
            <p:cNvPr id="21" name="Picture 20"/>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080790" y="3790950"/>
              <a:ext cx="393192" cy="731520"/>
            </a:xfrm>
            <a:prstGeom prst="rect">
              <a:avLst/>
            </a:prstGeom>
          </p:spPr>
        </p:pic>
        <p:pic>
          <p:nvPicPr>
            <p:cNvPr id="116" name="Picture 11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921305" y="3790950"/>
              <a:ext cx="393192" cy="731520"/>
            </a:xfrm>
            <a:prstGeom prst="rect">
              <a:avLst/>
            </a:prstGeom>
          </p:spPr>
        </p:pic>
        <p:pic>
          <p:nvPicPr>
            <p:cNvPr id="22" name="Picture 21"/>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877408" y="3790950"/>
              <a:ext cx="393192" cy="731520"/>
            </a:xfrm>
            <a:prstGeom prst="rect">
              <a:avLst/>
            </a:prstGeom>
          </p:spPr>
        </p:pic>
        <p:pic>
          <p:nvPicPr>
            <p:cNvPr id="23" name="Picture 22"/>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864608" y="3790950"/>
              <a:ext cx="393192" cy="731520"/>
            </a:xfrm>
            <a:prstGeom prst="rect">
              <a:avLst/>
            </a:prstGeom>
          </p:spPr>
        </p:pic>
      </p:grpSp>
      <p:sp>
        <p:nvSpPr>
          <p:cNvPr id="125" name="TextBox 124"/>
          <p:cNvSpPr txBox="1"/>
          <p:nvPr/>
        </p:nvSpPr>
        <p:spPr>
          <a:xfrm>
            <a:off x="1676400" y="4539942"/>
            <a:ext cx="5894754" cy="400110"/>
          </a:xfrm>
          <a:prstGeom prst="rect">
            <a:avLst/>
          </a:prstGeom>
          <a:noFill/>
        </p:spPr>
        <p:txBody>
          <a:bodyPr wrap="square" rtlCol="0">
            <a:spAutoFit/>
          </a:bodyPr>
          <a:lstStyle/>
          <a:p>
            <a:r>
              <a:rPr lang="en-US" sz="2000" dirty="0" err="1"/>
              <a:t>peatón</a:t>
            </a:r>
            <a:r>
              <a:rPr lang="en-US" sz="2000" dirty="0"/>
              <a:t>       auto       </a:t>
            </a:r>
            <a:r>
              <a:rPr lang="en-US" sz="2000" dirty="0" err="1"/>
              <a:t>motocicleta</a:t>
            </a:r>
            <a:r>
              <a:rPr lang="en-US" sz="2000" dirty="0"/>
              <a:t>   </a:t>
            </a:r>
            <a:r>
              <a:rPr lang="en-US" sz="2000" dirty="0" err="1"/>
              <a:t>camión</a:t>
            </a:r>
            <a:endParaRPr lang="en-US" sz="2000" dirty="0"/>
          </a:p>
        </p:txBody>
      </p:sp>
      <mc:AlternateContent xmlns:mc="http://schemas.openxmlformats.org/markup-compatibility/2006" xmlns:p14="http://schemas.microsoft.com/office/powerpoint/2010/main">
        <mc:Choice Requires="p14">
          <p:contentPart p14:bwMode="auto" r:id="rId22">
            <p14:nvContentPartPr>
              <p14:cNvPr id="4" name="Ink 3"/>
              <p14:cNvContentPartPr/>
              <p14:nvPr/>
            </p14:nvContentPartPr>
            <p14:xfrm>
              <a:off x="271080" y="3204720"/>
              <a:ext cx="8526240" cy="1831680"/>
            </p14:xfrm>
          </p:contentPart>
        </mc:Choice>
        <mc:Fallback xmlns="">
          <p:pic>
            <p:nvPicPr>
              <p:cNvPr id="4" name="Ink 3"/>
              <p:cNvPicPr/>
              <p:nvPr/>
            </p:nvPicPr>
            <p:blipFill>
              <a:blip r:embed="rId23"/>
              <a:stretch>
                <a:fillRect/>
              </a:stretch>
            </p:blipFill>
            <p:spPr>
              <a:xfrm>
                <a:off x="261360" y="3196080"/>
                <a:ext cx="8541720" cy="1848960"/>
              </a:xfrm>
              <a:prstGeom prst="rect">
                <a:avLst/>
              </a:prstGeom>
            </p:spPr>
          </p:pic>
        </mc:Fallback>
      </mc:AlternateContent>
    </p:spTree>
    <p:extLst>
      <p:ext uri="{BB962C8B-B14F-4D97-AF65-F5344CB8AC3E}">
        <p14:creationId xmlns:p14="http://schemas.microsoft.com/office/powerpoint/2010/main" val="359794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13" grpId="0"/>
      <p:bldP spid="1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AC6F2-34C1-43E1-9679-9F09D2B54490}"/>
              </a:ext>
            </a:extLst>
          </p:cNvPr>
          <p:cNvSpPr>
            <a:spLocks noGrp="1"/>
          </p:cNvSpPr>
          <p:nvPr>
            <p:ph type="title"/>
          </p:nvPr>
        </p:nvSpPr>
        <p:spPr/>
        <p:txBody>
          <a:bodyPr/>
          <a:lstStyle/>
          <a:p>
            <a:r>
              <a:rPr lang="es-ES" dirty="0"/>
              <a:t>CREAR UNA RED NEURONAL CON PYTHON, TENSORFLOW Y KERAS</a:t>
            </a:r>
            <a:endParaRPr lang="es-BO" dirty="0"/>
          </a:p>
        </p:txBody>
      </p:sp>
      <p:sp>
        <p:nvSpPr>
          <p:cNvPr id="3" name="Marcador de contenido 2">
            <a:extLst>
              <a:ext uri="{FF2B5EF4-FFF2-40B4-BE49-F238E27FC236}">
                <a16:creationId xmlns:a16="http://schemas.microsoft.com/office/drawing/2014/main" id="{E14AAF74-BFE1-4E66-98BA-1F8414B75FAC}"/>
              </a:ext>
            </a:extLst>
          </p:cNvPr>
          <p:cNvSpPr>
            <a:spLocks noGrp="1"/>
          </p:cNvSpPr>
          <p:nvPr>
            <p:ph idx="1"/>
          </p:nvPr>
        </p:nvSpPr>
        <p:spPr/>
        <p:txBody>
          <a:bodyPr/>
          <a:lstStyle/>
          <a:p>
            <a:r>
              <a:rPr lang="es-ES" dirty="0"/>
              <a:t>Los pasos que se consideraran son los siguiente: </a:t>
            </a:r>
          </a:p>
          <a:p>
            <a:pPr marL="0" indent="0">
              <a:buNone/>
            </a:pPr>
            <a:r>
              <a:rPr lang="es-ES" dirty="0"/>
              <a:t>1. Conjunto de datos </a:t>
            </a:r>
          </a:p>
          <a:p>
            <a:pPr marL="0" indent="0">
              <a:buNone/>
            </a:pPr>
            <a:r>
              <a:rPr lang="es-ES" dirty="0"/>
              <a:t>2. Cargar datos. </a:t>
            </a:r>
          </a:p>
          <a:p>
            <a:pPr marL="0" indent="0">
              <a:buNone/>
            </a:pPr>
            <a:r>
              <a:rPr lang="es-ES" dirty="0"/>
              <a:t>3. Definir modelo. </a:t>
            </a:r>
          </a:p>
          <a:p>
            <a:pPr marL="0" indent="0">
              <a:buNone/>
            </a:pPr>
            <a:r>
              <a:rPr lang="es-ES" dirty="0"/>
              <a:t>4. Modelo de compilación. </a:t>
            </a:r>
          </a:p>
          <a:p>
            <a:pPr marL="0" indent="0">
              <a:buNone/>
            </a:pPr>
            <a:r>
              <a:rPr lang="es-ES" dirty="0"/>
              <a:t>5. Modelo de ajuste. </a:t>
            </a:r>
          </a:p>
          <a:p>
            <a:pPr marL="0" indent="0">
              <a:buNone/>
            </a:pPr>
            <a:r>
              <a:rPr lang="es-ES" dirty="0"/>
              <a:t>6. Evaluar modelo. </a:t>
            </a:r>
          </a:p>
          <a:p>
            <a:pPr marL="0" indent="0">
              <a:buNone/>
            </a:pPr>
            <a:r>
              <a:rPr lang="es-ES" dirty="0"/>
              <a:t>7. Integrar todo. </a:t>
            </a:r>
            <a:endParaRPr lang="es-BO" dirty="0"/>
          </a:p>
        </p:txBody>
      </p:sp>
    </p:spTree>
    <p:extLst>
      <p:ext uri="{BB962C8B-B14F-4D97-AF65-F5344CB8AC3E}">
        <p14:creationId xmlns:p14="http://schemas.microsoft.com/office/powerpoint/2010/main" val="31645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a:t>Red Neuronal (</a:t>
            </a:r>
            <a:r>
              <a:rPr lang="en-US" sz="2400" b="1" dirty="0" err="1"/>
              <a:t>Clasificación</a:t>
            </a:r>
            <a:r>
              <a:rPr lang="en-US" sz="2400" b="1" dirty="0"/>
              <a:t>)</a:t>
            </a:r>
          </a:p>
        </p:txBody>
      </p:sp>
      <p:sp>
        <p:nvSpPr>
          <p:cNvPr id="172" name="TextBox 171"/>
          <p:cNvSpPr txBox="1"/>
          <p:nvPr/>
        </p:nvSpPr>
        <p:spPr>
          <a:xfrm>
            <a:off x="336007" y="2276757"/>
            <a:ext cx="3766095" cy="1938992"/>
          </a:xfrm>
          <a:prstGeom prst="rect">
            <a:avLst/>
          </a:prstGeom>
          <a:noFill/>
        </p:spPr>
        <p:txBody>
          <a:bodyPr wrap="square" rtlCol="0">
            <a:spAutoFit/>
          </a:bodyPr>
          <a:lstStyle/>
          <a:p>
            <a:r>
              <a:rPr lang="en-US" sz="2400" u="sng" dirty="0"/>
              <a:t>Binary classification</a:t>
            </a:r>
          </a:p>
          <a:p>
            <a:r>
              <a:rPr lang="en-US" sz="2400" dirty="0"/>
              <a:t> </a:t>
            </a:r>
          </a:p>
          <a:p>
            <a:endParaRPr lang="en-US" sz="2400" dirty="0"/>
          </a:p>
          <a:p>
            <a:r>
              <a:rPr lang="en-US" sz="2400" dirty="0"/>
              <a:t>  1 output unit</a:t>
            </a:r>
          </a:p>
          <a:p>
            <a:endParaRPr lang="en-US" sz="2400" dirty="0"/>
          </a:p>
        </p:txBody>
      </p:sp>
      <p:grpSp>
        <p:nvGrpSpPr>
          <p:cNvPr id="10" name="Group 9"/>
          <p:cNvGrpSpPr/>
          <p:nvPr/>
        </p:nvGrpSpPr>
        <p:grpSpPr>
          <a:xfrm>
            <a:off x="990599" y="718120"/>
            <a:ext cx="3055882" cy="1588057"/>
            <a:chOff x="990599" y="738216"/>
            <a:chExt cx="3381620" cy="1757334"/>
          </a:xfrm>
        </p:grpSpPr>
        <p:grpSp>
          <p:nvGrpSpPr>
            <p:cNvPr id="77" name="Group 76"/>
            <p:cNvGrpSpPr/>
            <p:nvPr/>
          </p:nvGrpSpPr>
          <p:grpSpPr>
            <a:xfrm>
              <a:off x="1239873" y="738216"/>
              <a:ext cx="2862230" cy="1432793"/>
              <a:chOff x="1905000" y="2190750"/>
              <a:chExt cx="3483917" cy="1744001"/>
            </a:xfrm>
          </p:grpSpPr>
          <p:sp>
            <p:nvSpPr>
              <p:cNvPr id="78" name="Oval 77"/>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80" idx="6"/>
                <a:endCxn id="81"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9" idx="6"/>
                <a:endCxn id="81"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8" idx="6"/>
                <a:endCxn id="81"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a:stCxn id="80" idx="6"/>
                <a:endCxn id="87"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9" idx="6"/>
                <a:endCxn id="87"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8" idx="6"/>
                <a:endCxn id="87"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a:stCxn id="80" idx="6"/>
                <a:endCxn id="91"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79" idx="6"/>
                <a:endCxn id="91"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6"/>
                <a:endCxn id="91"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a:stCxn id="80" idx="6"/>
                <a:endCxn id="95"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9" idx="6"/>
                <a:endCxn id="95"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8" idx="6"/>
                <a:endCxn id="95"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a:stCxn id="80" idx="6"/>
                <a:endCxn id="99"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9" idx="6"/>
                <a:endCxn id="99"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78" idx="6"/>
                <a:endCxn id="99"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p:cNvCxnSpPr>
                <a:stCxn id="81" idx="6"/>
                <a:endCxn id="103"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7" idx="6"/>
                <a:endCxn id="103"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1" idx="6"/>
                <a:endCxn id="103"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5" idx="6"/>
                <a:endCxn id="103"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9" idx="6"/>
                <a:endCxn id="103"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a:endCxn id="109"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1" idx="6"/>
                <a:endCxn id="109"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109"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109"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1" idx="6"/>
                <a:endCxn id="109"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p:cNvCxnSpPr>
                <a:endCxn id="115"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115"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15"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7" idx="6"/>
                <a:endCxn id="115"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1" idx="6"/>
                <a:endCxn id="115"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Arrow Connector 121"/>
              <p:cNvCxnSpPr>
                <a:stCxn id="95" idx="6"/>
                <a:endCxn id="121"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1" idx="6"/>
                <a:endCxn id="121"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87" idx="6"/>
                <a:endCxn id="121"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81" idx="6"/>
                <a:endCxn id="121"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a:endCxn id="127"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95" idx="6"/>
                <a:endCxn id="127"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91" idx="6"/>
                <a:endCxn id="127"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87" idx="6"/>
                <a:endCxn id="127"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81" idx="6"/>
                <a:endCxn id="127"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03" idx="6"/>
                <a:endCxn id="82"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09" idx="6"/>
                <a:endCxn id="82"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5" idx="6"/>
                <a:endCxn id="82"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1" idx="6"/>
                <a:endCxn id="82"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7" idx="6"/>
                <a:endCxn id="82"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p:cNvCxnSpPr>
                <a:endCxn id="142"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142"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endCxn id="142"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endCxn id="142"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03" idx="6"/>
                <a:endCxn id="142"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Arrow Connector 178"/>
              <p:cNvCxnSpPr>
                <a:endCxn id="178"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endCxn id="178"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endCxn id="178"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09" idx="6"/>
                <a:endCxn id="178"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03" idx="6"/>
                <a:endCxn id="178"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Arrow Connector 184"/>
              <p:cNvCxnSpPr>
                <a:endCxn id="184"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endCxn id="184"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15" idx="6"/>
                <a:endCxn id="184"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09" idx="6"/>
                <a:endCxn id="184"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stCxn id="103" idx="6"/>
                <a:endCxn id="184"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0" name="TextBox 189"/>
            <p:cNvSpPr txBox="1"/>
            <p:nvPr/>
          </p:nvSpPr>
          <p:spPr>
            <a:xfrm>
              <a:off x="990599" y="2156996"/>
              <a:ext cx="775578" cy="338554"/>
            </a:xfrm>
            <a:prstGeom prst="rect">
              <a:avLst/>
            </a:prstGeom>
            <a:noFill/>
          </p:spPr>
          <p:txBody>
            <a:bodyPr wrap="square" rtlCol="0">
              <a:spAutoFit/>
            </a:bodyPr>
            <a:lstStyle/>
            <a:p>
              <a:r>
                <a:rPr lang="en-US" sz="1400" dirty="0"/>
                <a:t>Layer 1</a:t>
              </a:r>
            </a:p>
          </p:txBody>
        </p:sp>
        <p:sp>
          <p:nvSpPr>
            <p:cNvPr id="191" name="TextBox 190"/>
            <p:cNvSpPr txBox="1"/>
            <p:nvPr/>
          </p:nvSpPr>
          <p:spPr>
            <a:xfrm>
              <a:off x="1787019" y="2156996"/>
              <a:ext cx="775578" cy="338554"/>
            </a:xfrm>
            <a:prstGeom prst="rect">
              <a:avLst/>
            </a:prstGeom>
            <a:noFill/>
          </p:spPr>
          <p:txBody>
            <a:bodyPr wrap="square" rtlCol="0">
              <a:spAutoFit/>
            </a:bodyPr>
            <a:lstStyle/>
            <a:p>
              <a:r>
                <a:rPr lang="en-US" sz="1400" dirty="0"/>
                <a:t>Layer 2</a:t>
              </a:r>
            </a:p>
          </p:txBody>
        </p:sp>
        <p:sp>
          <p:nvSpPr>
            <p:cNvPr id="192" name="TextBox 191"/>
            <p:cNvSpPr txBox="1"/>
            <p:nvPr/>
          </p:nvSpPr>
          <p:spPr>
            <a:xfrm>
              <a:off x="2715597" y="2156996"/>
              <a:ext cx="775578" cy="338554"/>
            </a:xfrm>
            <a:prstGeom prst="rect">
              <a:avLst/>
            </a:prstGeom>
            <a:noFill/>
          </p:spPr>
          <p:txBody>
            <a:bodyPr wrap="square" rtlCol="0">
              <a:spAutoFit/>
            </a:bodyPr>
            <a:lstStyle/>
            <a:p>
              <a:r>
                <a:rPr lang="en-US" sz="1400" dirty="0"/>
                <a:t>Layer 3</a:t>
              </a:r>
            </a:p>
          </p:txBody>
        </p:sp>
        <p:sp>
          <p:nvSpPr>
            <p:cNvPr id="193" name="TextBox 192"/>
            <p:cNvSpPr txBox="1"/>
            <p:nvPr/>
          </p:nvSpPr>
          <p:spPr>
            <a:xfrm>
              <a:off x="3596641" y="2156996"/>
              <a:ext cx="775578" cy="338554"/>
            </a:xfrm>
            <a:prstGeom prst="rect">
              <a:avLst/>
            </a:prstGeom>
            <a:noFill/>
          </p:spPr>
          <p:txBody>
            <a:bodyPr wrap="square" rtlCol="0">
              <a:spAutoFit/>
            </a:bodyPr>
            <a:lstStyle/>
            <a:p>
              <a:r>
                <a:rPr lang="en-US" sz="1400" dirty="0"/>
                <a:t>Layer 4</a:t>
              </a:r>
            </a:p>
          </p:txBody>
        </p:sp>
      </p:grpSp>
      <p:pic>
        <p:nvPicPr>
          <p:cNvPr id="5" name="Picture 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63592" y="2779949"/>
            <a:ext cx="1093470" cy="220980"/>
          </a:xfrm>
          <a:prstGeom prst="rect">
            <a:avLst/>
          </a:prstGeom>
        </p:spPr>
      </p:pic>
      <p:cxnSp>
        <p:nvCxnSpPr>
          <p:cNvPr id="6" name="Straight Connector 5"/>
          <p:cNvCxnSpPr/>
          <p:nvPr/>
        </p:nvCxnSpPr>
        <p:spPr>
          <a:xfrm>
            <a:off x="4572000" y="2190750"/>
            <a:ext cx="0" cy="2819400"/>
          </a:xfrm>
          <a:prstGeom prst="line">
            <a:avLst/>
          </a:prstGeom>
        </p:spPr>
        <p:style>
          <a:lnRef idx="1">
            <a:schemeClr val="dk1"/>
          </a:lnRef>
          <a:fillRef idx="0">
            <a:schemeClr val="dk1"/>
          </a:fillRef>
          <a:effectRef idx="0">
            <a:schemeClr val="dk1"/>
          </a:effectRef>
          <a:fontRef idx="minor">
            <a:schemeClr val="tx1"/>
          </a:fontRef>
        </p:style>
      </p:cxnSp>
      <p:sp>
        <p:nvSpPr>
          <p:cNvPr id="195" name="TextBox 194"/>
          <p:cNvSpPr txBox="1"/>
          <p:nvPr/>
        </p:nvSpPr>
        <p:spPr>
          <a:xfrm>
            <a:off x="4528845" y="2215202"/>
            <a:ext cx="4724400" cy="2062103"/>
          </a:xfrm>
          <a:prstGeom prst="rect">
            <a:avLst/>
          </a:prstGeom>
          <a:noFill/>
        </p:spPr>
        <p:txBody>
          <a:bodyPr wrap="square" rtlCol="0">
            <a:spAutoFit/>
          </a:bodyPr>
          <a:lstStyle/>
          <a:p>
            <a:pPr algn="ctr"/>
            <a:r>
              <a:rPr lang="en-US" sz="2400" u="sng" dirty="0"/>
              <a:t>Multi-class classification </a:t>
            </a:r>
            <a:r>
              <a:rPr lang="en-US" sz="2400" dirty="0"/>
              <a:t>(K classes)</a:t>
            </a:r>
            <a:endParaRPr lang="en-US" sz="2400" u="sng" dirty="0"/>
          </a:p>
          <a:p>
            <a:endParaRPr lang="en-US" sz="2400" dirty="0"/>
          </a:p>
          <a:p>
            <a:pPr marL="342900" indent="-342900">
              <a:buFont typeface="Arial" pitchFamily="34" charset="0"/>
              <a:buChar char="•"/>
            </a:pPr>
            <a:endParaRPr lang="en-US" sz="3200" dirty="0"/>
          </a:p>
          <a:p>
            <a:r>
              <a:rPr lang="en-US" sz="2400" dirty="0"/>
              <a:t>  K output units</a:t>
            </a:r>
          </a:p>
          <a:p>
            <a:endParaRPr lang="en-US" sz="2400" dirty="0"/>
          </a:p>
        </p:txBody>
      </p:sp>
      <p:pic>
        <p:nvPicPr>
          <p:cNvPr id="7" name="Picture 6"/>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800600" y="2661285"/>
            <a:ext cx="950976" cy="317754"/>
          </a:xfrm>
          <a:prstGeom prst="rect">
            <a:avLst/>
          </a:prstGeom>
        </p:spPr>
      </p:pic>
      <p:pic>
        <p:nvPicPr>
          <p:cNvPr id="14" name="Picture 13"/>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389766" y="592484"/>
            <a:ext cx="4444365" cy="291465"/>
          </a:xfrm>
          <a:prstGeom prst="rect">
            <a:avLst/>
          </a:prstGeom>
        </p:spPr>
      </p:pic>
      <p:pic>
        <p:nvPicPr>
          <p:cNvPr id="15" name="Picture 1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389766" y="1026795"/>
            <a:ext cx="417195" cy="173355"/>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307844" y="1504950"/>
            <a:ext cx="438150" cy="152400"/>
          </a:xfrm>
          <a:prstGeom prst="rect">
            <a:avLst/>
          </a:prstGeom>
        </p:spPr>
      </p:pic>
      <p:sp>
        <p:nvSpPr>
          <p:cNvPr id="20" name="Rectangle 19"/>
          <p:cNvSpPr/>
          <p:nvPr/>
        </p:nvSpPr>
        <p:spPr>
          <a:xfrm>
            <a:off x="4913880" y="928806"/>
            <a:ext cx="2892843" cy="369332"/>
          </a:xfrm>
          <a:prstGeom prst="rect">
            <a:avLst/>
          </a:prstGeom>
        </p:spPr>
        <p:txBody>
          <a:bodyPr wrap="none">
            <a:spAutoFit/>
          </a:bodyPr>
          <a:lstStyle/>
          <a:p>
            <a:r>
              <a:rPr lang="en-US" dirty="0"/>
              <a:t>total no. of layers in network</a:t>
            </a:r>
          </a:p>
        </p:txBody>
      </p:sp>
      <p:sp>
        <p:nvSpPr>
          <p:cNvPr id="201" name="Rectangle 200"/>
          <p:cNvSpPr/>
          <p:nvPr/>
        </p:nvSpPr>
        <p:spPr>
          <a:xfrm>
            <a:off x="4913880" y="1379130"/>
            <a:ext cx="3881415" cy="646331"/>
          </a:xfrm>
          <a:prstGeom prst="rect">
            <a:avLst/>
          </a:prstGeom>
        </p:spPr>
        <p:txBody>
          <a:bodyPr wrap="square">
            <a:spAutoFit/>
          </a:bodyPr>
          <a:lstStyle/>
          <a:p>
            <a:r>
              <a:rPr lang="en-US" dirty="0"/>
              <a:t>no. of units (not counting bias unit) in layer </a:t>
            </a:r>
          </a:p>
        </p:txBody>
      </p:sp>
      <p:grpSp>
        <p:nvGrpSpPr>
          <p:cNvPr id="21" name="Group 20"/>
          <p:cNvGrpSpPr/>
          <p:nvPr/>
        </p:nvGrpSpPr>
        <p:grpSpPr>
          <a:xfrm>
            <a:off x="5938686" y="2693361"/>
            <a:ext cx="2864778" cy="760074"/>
            <a:chOff x="1405530" y="3808422"/>
            <a:chExt cx="4232139" cy="1131625"/>
          </a:xfrm>
        </p:grpSpPr>
        <p:pic>
          <p:nvPicPr>
            <p:cNvPr id="202" name="Picture 20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839033" y="3808422"/>
              <a:ext cx="393192" cy="731520"/>
            </a:xfrm>
            <a:prstGeom prst="rect">
              <a:avLst/>
            </a:prstGeom>
          </p:spPr>
        </p:pic>
        <p:pic>
          <p:nvPicPr>
            <p:cNvPr id="203" name="Picture 20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679548" y="3808422"/>
              <a:ext cx="393192" cy="731520"/>
            </a:xfrm>
            <a:prstGeom prst="rect">
              <a:avLst/>
            </a:prstGeom>
          </p:spPr>
        </p:pic>
        <p:pic>
          <p:nvPicPr>
            <p:cNvPr id="204" name="Picture 20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3635651" y="3808422"/>
              <a:ext cx="393192" cy="731520"/>
            </a:xfrm>
            <a:prstGeom prst="rect">
              <a:avLst/>
            </a:prstGeom>
          </p:spPr>
        </p:pic>
        <p:pic>
          <p:nvPicPr>
            <p:cNvPr id="205" name="Picture 204"/>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4622851" y="3808422"/>
              <a:ext cx="393192" cy="731520"/>
            </a:xfrm>
            <a:prstGeom prst="rect">
              <a:avLst/>
            </a:prstGeom>
          </p:spPr>
        </p:pic>
        <p:sp>
          <p:nvSpPr>
            <p:cNvPr id="206" name="TextBox 205"/>
            <p:cNvSpPr txBox="1"/>
            <p:nvPr/>
          </p:nvSpPr>
          <p:spPr>
            <a:xfrm>
              <a:off x="1405530" y="4473245"/>
              <a:ext cx="4232139" cy="466802"/>
            </a:xfrm>
            <a:prstGeom prst="rect">
              <a:avLst/>
            </a:prstGeom>
            <a:noFill/>
          </p:spPr>
          <p:txBody>
            <a:bodyPr wrap="square" rtlCol="0">
              <a:spAutoFit/>
            </a:bodyPr>
            <a:lstStyle/>
            <a:p>
              <a:r>
                <a:rPr lang="en-US" sz="1400" dirty="0"/>
                <a:t>pedestrian  car  motorcycle   truck</a:t>
              </a:r>
            </a:p>
          </p:txBody>
        </p:sp>
      </p:grpSp>
      <p:sp>
        <p:nvSpPr>
          <p:cNvPr id="207" name="TextBox 206"/>
          <p:cNvSpPr txBox="1"/>
          <p:nvPr/>
        </p:nvSpPr>
        <p:spPr>
          <a:xfrm>
            <a:off x="5786286" y="2694378"/>
            <a:ext cx="2864778" cy="313535"/>
          </a:xfrm>
          <a:prstGeom prst="rect">
            <a:avLst/>
          </a:prstGeom>
          <a:noFill/>
        </p:spPr>
        <p:txBody>
          <a:bodyPr wrap="square" rtlCol="0">
            <a:spAutoFit/>
          </a:bodyPr>
          <a:lstStyle/>
          <a:p>
            <a:r>
              <a:rPr lang="en-US" sz="1400" dirty="0"/>
              <a:t>E.g.           ,             ,                 ,</a:t>
            </a:r>
          </a:p>
        </p:txBody>
      </p:sp>
      <p:pic>
        <p:nvPicPr>
          <p:cNvPr id="9" name="Picture 8"/>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5550725" y="1745753"/>
            <a:ext cx="57150" cy="179070"/>
          </a:xfrm>
          <a:prstGeom prst="rect">
            <a:avLst/>
          </a:prstGeom>
        </p:spPr>
      </p:pic>
    </p:spTree>
    <p:extLst>
      <p:ext uri="{BB962C8B-B14F-4D97-AF65-F5344CB8AC3E}">
        <p14:creationId xmlns:p14="http://schemas.microsoft.com/office/powerpoint/2010/main" val="252365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95" grpId="0"/>
      <p:bldP spid="20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err="1"/>
              <a:t>Función</a:t>
            </a:r>
            <a:r>
              <a:rPr lang="en-US" sz="2400" b="1" dirty="0"/>
              <a:t> de </a:t>
            </a:r>
            <a:r>
              <a:rPr lang="en-US" sz="2400" b="1" dirty="0" err="1"/>
              <a:t>Costo</a:t>
            </a:r>
            <a:endParaRPr lang="en-US" sz="2400" b="1" dirty="0"/>
          </a:p>
        </p:txBody>
      </p:sp>
      <p:sp>
        <p:nvSpPr>
          <p:cNvPr id="136" name="TextBox 135"/>
          <p:cNvSpPr txBox="1"/>
          <p:nvPr/>
        </p:nvSpPr>
        <p:spPr>
          <a:xfrm>
            <a:off x="914400" y="870297"/>
            <a:ext cx="3657600" cy="1938992"/>
          </a:xfrm>
          <a:prstGeom prst="rect">
            <a:avLst/>
          </a:prstGeom>
          <a:noFill/>
        </p:spPr>
        <p:txBody>
          <a:bodyPr wrap="square" rtlCol="0">
            <a:spAutoFit/>
          </a:bodyPr>
          <a:lstStyle/>
          <a:p>
            <a:r>
              <a:rPr lang="en-US" sz="2400" dirty="0" err="1"/>
              <a:t>Regresión</a:t>
            </a:r>
            <a:r>
              <a:rPr lang="en-US" sz="2400" dirty="0"/>
              <a:t> </a:t>
            </a:r>
            <a:r>
              <a:rPr lang="en-US" sz="2400" dirty="0" err="1"/>
              <a:t>logística</a:t>
            </a:r>
            <a:r>
              <a:rPr lang="en-US" sz="2400" dirty="0"/>
              <a:t>:</a:t>
            </a:r>
          </a:p>
          <a:p>
            <a:endParaRPr lang="en-US" sz="2400" dirty="0"/>
          </a:p>
          <a:p>
            <a:endParaRPr lang="en-US" sz="2400" dirty="0"/>
          </a:p>
          <a:p>
            <a:endParaRPr lang="en-US" sz="2400" dirty="0"/>
          </a:p>
          <a:p>
            <a:r>
              <a:rPr lang="en-US" sz="2400" dirty="0"/>
              <a:t>Red neuronal:</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066800" y="1379488"/>
            <a:ext cx="7392924" cy="701231"/>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39802" y="3242455"/>
            <a:ext cx="7154609" cy="684086"/>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661227" y="4061461"/>
            <a:ext cx="2330006" cy="696087"/>
          </a:xfrm>
          <a:prstGeom prst="rect">
            <a:avLst/>
          </a:prstGeom>
        </p:spPr>
      </p:pic>
      <p:pic>
        <p:nvPicPr>
          <p:cNvPr id="2" name="Picture 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869654" y="2798494"/>
            <a:ext cx="1570482" cy="333756"/>
          </a:xfrm>
          <a:prstGeom prst="rect">
            <a:avLst/>
          </a:prstGeom>
        </p:spPr>
      </p:pic>
      <p:pic>
        <p:nvPicPr>
          <p:cNvPr id="7" name="Picture 6"/>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763262" y="2798494"/>
            <a:ext cx="2834640" cy="336042"/>
          </a:xfrm>
          <a:prstGeom prst="rect">
            <a:avLst/>
          </a:prstGeom>
        </p:spPr>
      </p:pic>
    </p:spTree>
    <p:extLst>
      <p:ext uri="{BB962C8B-B14F-4D97-AF65-F5344CB8AC3E}">
        <p14:creationId xmlns:p14="http://schemas.microsoft.com/office/powerpoint/2010/main" val="360058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6284FC-6146-43B3-B2C3-018461052054}"/>
              </a:ext>
            </a:extLst>
          </p:cNvPr>
          <p:cNvSpPr>
            <a:spLocks noGrp="1"/>
          </p:cNvSpPr>
          <p:nvPr>
            <p:ph type="title"/>
          </p:nvPr>
        </p:nvSpPr>
        <p:spPr/>
        <p:txBody>
          <a:bodyPr/>
          <a:lstStyle/>
          <a:p>
            <a:r>
              <a:rPr lang="es-ES" dirty="0"/>
              <a:t>Como ven las computadoras?</a:t>
            </a:r>
            <a:endParaRPr lang="es-BO" dirty="0"/>
          </a:p>
        </p:txBody>
      </p:sp>
      <p:pic>
        <p:nvPicPr>
          <p:cNvPr id="4" name="Picture 2">
            <a:extLst>
              <a:ext uri="{FF2B5EF4-FFF2-40B4-BE49-F238E27FC236}">
                <a16:creationId xmlns:a16="http://schemas.microsoft.com/office/drawing/2014/main" id="{B438AE79-EB37-4B17-983F-2682E7DAA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23950"/>
            <a:ext cx="2857500" cy="1409700"/>
          </a:xfrm>
          <a:prstGeom prst="rect">
            <a:avLst/>
          </a:prstGeom>
        </p:spPr>
      </p:pic>
      <p:sp>
        <p:nvSpPr>
          <p:cNvPr id="5" name="Rectangle 13">
            <a:extLst>
              <a:ext uri="{FF2B5EF4-FFF2-40B4-BE49-F238E27FC236}">
                <a16:creationId xmlns:a16="http://schemas.microsoft.com/office/drawing/2014/main" id="{5BF347F3-E7A4-4545-9B41-CAF57FB004E5}"/>
              </a:ext>
            </a:extLst>
          </p:cNvPr>
          <p:cNvSpPr/>
          <p:nvPr/>
        </p:nvSpPr>
        <p:spPr>
          <a:xfrm>
            <a:off x="3213960" y="2634391"/>
            <a:ext cx="4533900" cy="20256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14" descr="StanleyTinyS_Numbers">
            <a:extLst>
              <a:ext uri="{FF2B5EF4-FFF2-40B4-BE49-F238E27FC236}">
                <a16:creationId xmlns:a16="http://schemas.microsoft.com/office/drawing/2014/main" id="{DE3F9848-AB3E-4F87-91C8-7DCB737883CF}"/>
              </a:ext>
            </a:extLst>
          </p:cNvPr>
          <p:cNvPicPr>
            <a:picLocks noChangeAspect="1" noChangeArrowheads="1"/>
          </p:cNvPicPr>
          <p:nvPr/>
        </p:nvPicPr>
        <p:blipFill>
          <a:blip r:embed="rId3" cstate="print"/>
          <a:srcRect/>
          <a:stretch>
            <a:fillRect/>
          </a:stretch>
        </p:blipFill>
        <p:spPr bwMode="auto">
          <a:xfrm>
            <a:off x="3397316" y="3014521"/>
            <a:ext cx="4165534" cy="1521695"/>
          </a:xfrm>
          <a:prstGeom prst="rect">
            <a:avLst/>
          </a:prstGeom>
          <a:noFill/>
          <a:ln w="9525">
            <a:noFill/>
            <a:miter lim="800000"/>
            <a:headEnd/>
            <a:tailEnd/>
          </a:ln>
        </p:spPr>
      </p:pic>
      <p:grpSp>
        <p:nvGrpSpPr>
          <p:cNvPr id="7" name="Group 21">
            <a:extLst>
              <a:ext uri="{FF2B5EF4-FFF2-40B4-BE49-F238E27FC236}">
                <a16:creationId xmlns:a16="http://schemas.microsoft.com/office/drawing/2014/main" id="{C1F2128E-C716-43B4-AB05-906069685073}"/>
              </a:ext>
            </a:extLst>
          </p:cNvPr>
          <p:cNvGrpSpPr>
            <a:grpSpLocks/>
          </p:cNvGrpSpPr>
          <p:nvPr/>
        </p:nvGrpSpPr>
        <p:grpSpPr bwMode="auto">
          <a:xfrm>
            <a:off x="2413860" y="1688241"/>
            <a:ext cx="5324475" cy="2609850"/>
            <a:chOff x="2286" y="1392"/>
            <a:chExt cx="3354" cy="1644"/>
          </a:xfrm>
        </p:grpSpPr>
        <p:sp>
          <p:nvSpPr>
            <p:cNvPr id="8" name="Text Box 7">
              <a:extLst>
                <a:ext uri="{FF2B5EF4-FFF2-40B4-BE49-F238E27FC236}">
                  <a16:creationId xmlns:a16="http://schemas.microsoft.com/office/drawing/2014/main" id="{D99444BC-EDE1-406B-AA08-56D3DA5F395D}"/>
                </a:ext>
              </a:extLst>
            </p:cNvPr>
            <p:cNvSpPr txBox="1">
              <a:spLocks noChangeArrowheads="1"/>
            </p:cNvSpPr>
            <p:nvPr/>
          </p:nvSpPr>
          <p:spPr bwMode="auto">
            <a:xfrm>
              <a:off x="2784" y="1982"/>
              <a:ext cx="1116" cy="233"/>
            </a:xfrm>
            <a:prstGeom prst="rect">
              <a:avLst/>
            </a:prstGeom>
            <a:noFill/>
            <a:ln w="12700">
              <a:noFill/>
              <a:miter lim="800000"/>
              <a:headEnd/>
              <a:tailEnd/>
            </a:ln>
          </p:spPr>
          <p:txBody>
            <a:bodyPr wrap="none">
              <a:spAutoFit/>
            </a:bodyPr>
            <a:lstStyle/>
            <a:p>
              <a:r>
                <a:rPr lang="en-US" dirty="0"/>
                <a:t>La </a:t>
              </a:r>
              <a:r>
                <a:rPr lang="en-US" dirty="0" err="1"/>
                <a:t>cámara</a:t>
              </a:r>
              <a:r>
                <a:rPr lang="en-US" dirty="0"/>
                <a:t> </a:t>
              </a:r>
              <a:r>
                <a:rPr lang="en-US" dirty="0" err="1"/>
                <a:t>asi</a:t>
              </a:r>
              <a:r>
                <a:rPr lang="en-US" dirty="0"/>
                <a:t> </a:t>
              </a:r>
              <a:r>
                <a:rPr lang="en-US" dirty="0" err="1"/>
                <a:t>ve</a:t>
              </a:r>
              <a:r>
                <a:rPr lang="en-US" dirty="0"/>
                <a:t>:</a:t>
              </a:r>
            </a:p>
          </p:txBody>
        </p:sp>
        <p:sp>
          <p:nvSpPr>
            <p:cNvPr id="9" name="Line 17">
              <a:extLst>
                <a:ext uri="{FF2B5EF4-FFF2-40B4-BE49-F238E27FC236}">
                  <a16:creationId xmlns:a16="http://schemas.microsoft.com/office/drawing/2014/main" id="{917A2162-D5E8-46D1-AE93-214DA8D47CAD}"/>
                </a:ext>
              </a:extLst>
            </p:cNvPr>
            <p:cNvSpPr>
              <a:spLocks noChangeShapeType="1"/>
            </p:cNvSpPr>
            <p:nvPr/>
          </p:nvSpPr>
          <p:spPr bwMode="auto">
            <a:xfrm>
              <a:off x="2364" y="1398"/>
              <a:ext cx="3276" cy="576"/>
            </a:xfrm>
            <a:prstGeom prst="line">
              <a:avLst/>
            </a:prstGeom>
            <a:noFill/>
            <a:ln w="12700">
              <a:solidFill>
                <a:srgbClr val="FF0000"/>
              </a:solidFill>
              <a:prstDash val="dash"/>
              <a:round/>
              <a:headEnd/>
              <a:tailEnd/>
            </a:ln>
          </p:spPr>
          <p:txBody>
            <a:bodyPr/>
            <a:lstStyle/>
            <a:p>
              <a:endParaRPr lang="en-US"/>
            </a:p>
          </p:txBody>
        </p:sp>
        <p:sp>
          <p:nvSpPr>
            <p:cNvPr id="10" name="Line 18">
              <a:extLst>
                <a:ext uri="{FF2B5EF4-FFF2-40B4-BE49-F238E27FC236}">
                  <a16:creationId xmlns:a16="http://schemas.microsoft.com/office/drawing/2014/main" id="{0F65B77F-64EC-454D-9C0D-798114A04BCD}"/>
                </a:ext>
              </a:extLst>
            </p:cNvPr>
            <p:cNvSpPr>
              <a:spLocks noChangeShapeType="1"/>
            </p:cNvSpPr>
            <p:nvPr/>
          </p:nvSpPr>
          <p:spPr bwMode="auto">
            <a:xfrm>
              <a:off x="2292" y="1392"/>
              <a:ext cx="498" cy="596"/>
            </a:xfrm>
            <a:prstGeom prst="line">
              <a:avLst/>
            </a:prstGeom>
            <a:noFill/>
            <a:ln w="12700">
              <a:solidFill>
                <a:srgbClr val="FF0000"/>
              </a:solidFill>
              <a:prstDash val="dash"/>
              <a:round/>
              <a:headEnd/>
              <a:tailEnd/>
            </a:ln>
          </p:spPr>
          <p:txBody>
            <a:bodyPr/>
            <a:lstStyle/>
            <a:p>
              <a:endParaRPr lang="en-US"/>
            </a:p>
          </p:txBody>
        </p:sp>
        <p:sp>
          <p:nvSpPr>
            <p:cNvPr id="11" name="Line 19">
              <a:extLst>
                <a:ext uri="{FF2B5EF4-FFF2-40B4-BE49-F238E27FC236}">
                  <a16:creationId xmlns:a16="http://schemas.microsoft.com/office/drawing/2014/main" id="{9C34ED90-19FD-4536-86B4-988DBD88E14A}"/>
                </a:ext>
              </a:extLst>
            </p:cNvPr>
            <p:cNvSpPr>
              <a:spLocks noChangeShapeType="1"/>
            </p:cNvSpPr>
            <p:nvPr/>
          </p:nvSpPr>
          <p:spPr bwMode="auto">
            <a:xfrm>
              <a:off x="2286" y="1470"/>
              <a:ext cx="498" cy="1566"/>
            </a:xfrm>
            <a:prstGeom prst="line">
              <a:avLst/>
            </a:prstGeom>
            <a:noFill/>
            <a:ln w="12700">
              <a:solidFill>
                <a:srgbClr val="FF0000"/>
              </a:solidFill>
              <a:prstDash val="dash"/>
              <a:round/>
              <a:headEnd/>
              <a:tailEnd/>
            </a:ln>
          </p:spPr>
          <p:txBody>
            <a:bodyPr/>
            <a:lstStyle/>
            <a:p>
              <a:endParaRPr lang="en-US"/>
            </a:p>
          </p:txBody>
        </p:sp>
      </p:grpSp>
      <p:sp>
        <p:nvSpPr>
          <p:cNvPr id="12" name="Rectángulo 11">
            <a:extLst>
              <a:ext uri="{FF2B5EF4-FFF2-40B4-BE49-F238E27FC236}">
                <a16:creationId xmlns:a16="http://schemas.microsoft.com/office/drawing/2014/main" id="{C0954741-9780-41A6-A06A-8049022BB2D7}"/>
              </a:ext>
            </a:extLst>
          </p:cNvPr>
          <p:cNvSpPr/>
          <p:nvPr/>
        </p:nvSpPr>
        <p:spPr>
          <a:xfrm>
            <a:off x="246227" y="2348984"/>
            <a:ext cx="2079865" cy="369332"/>
          </a:xfrm>
          <a:prstGeom prst="rect">
            <a:avLst/>
          </a:prstGeom>
        </p:spPr>
        <p:txBody>
          <a:bodyPr wrap="none">
            <a:spAutoFit/>
          </a:bodyPr>
          <a:lstStyle/>
          <a:p>
            <a:r>
              <a:rPr lang="en-US" dirty="0" err="1"/>
              <a:t>Nosotros</a:t>
            </a:r>
            <a:r>
              <a:rPr lang="en-US" dirty="0"/>
              <a:t> </a:t>
            </a:r>
            <a:r>
              <a:rPr lang="en-US" dirty="0" err="1"/>
              <a:t>vemos</a:t>
            </a:r>
            <a:r>
              <a:rPr lang="en-US" dirty="0"/>
              <a:t> </a:t>
            </a:r>
            <a:r>
              <a:rPr lang="en-US" dirty="0" err="1"/>
              <a:t>asi</a:t>
            </a:r>
            <a:r>
              <a:rPr lang="en-US" dirty="0"/>
              <a:t>!</a:t>
            </a:r>
          </a:p>
        </p:txBody>
      </p:sp>
    </p:spTree>
    <p:extLst>
      <p:ext uri="{BB962C8B-B14F-4D97-AF65-F5344CB8AC3E}">
        <p14:creationId xmlns:p14="http://schemas.microsoft.com/office/powerpoint/2010/main" val="1043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err="1"/>
              <a:t>Calculo</a:t>
            </a:r>
            <a:r>
              <a:rPr lang="en-US" sz="2400" b="1" dirty="0"/>
              <a:t> del </a:t>
            </a:r>
            <a:r>
              <a:rPr lang="en-US" sz="2400" b="1" dirty="0" err="1"/>
              <a:t>Gradiente</a:t>
            </a:r>
            <a:endParaRPr lang="en-US" sz="2400" b="1" dirty="0"/>
          </a:p>
        </p:txBody>
      </p:sp>
      <p:pic>
        <p:nvPicPr>
          <p:cNvPr id="77" name="Picture 7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38200" y="882334"/>
            <a:ext cx="6741414" cy="684086"/>
          </a:xfrm>
          <a:prstGeom prst="rect">
            <a:avLst/>
          </a:prstGeom>
        </p:spPr>
      </p:pic>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59625" y="1701340"/>
            <a:ext cx="2330006" cy="696087"/>
          </a:xfrm>
          <a:prstGeom prst="rect">
            <a:avLst/>
          </a:prstGeom>
        </p:spPr>
      </p:pic>
      <p:pic>
        <p:nvPicPr>
          <p:cNvPr id="3"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38200" y="2756027"/>
            <a:ext cx="1188720" cy="432054"/>
          </a:xfrm>
          <a:prstGeom prst="rect">
            <a:avLst/>
          </a:prstGeom>
        </p:spPr>
      </p:pic>
      <p:sp>
        <p:nvSpPr>
          <p:cNvPr id="81" name="TextBox 80"/>
          <p:cNvSpPr txBox="1"/>
          <p:nvPr/>
        </p:nvSpPr>
        <p:spPr>
          <a:xfrm>
            <a:off x="838200" y="3409950"/>
            <a:ext cx="6400800" cy="1200329"/>
          </a:xfrm>
          <a:prstGeom prst="rect">
            <a:avLst/>
          </a:prstGeom>
          <a:noFill/>
        </p:spPr>
        <p:txBody>
          <a:bodyPr wrap="square" rtlCol="0">
            <a:spAutoFit/>
          </a:bodyPr>
          <a:lstStyle/>
          <a:p>
            <a:r>
              <a:rPr lang="en-US" sz="2400" dirty="0"/>
              <a:t>Se require </a:t>
            </a:r>
            <a:r>
              <a:rPr lang="en-US" sz="2400" dirty="0" err="1"/>
              <a:t>codigo</a:t>
            </a:r>
            <a:r>
              <a:rPr lang="en-US" sz="2400" dirty="0"/>
              <a:t> para </a:t>
            </a:r>
            <a:r>
              <a:rPr lang="en-US" sz="2400" dirty="0" err="1"/>
              <a:t>calcular</a:t>
            </a:r>
            <a:r>
              <a:rPr lang="en-US" sz="2400" dirty="0"/>
              <a:t>:</a:t>
            </a:r>
          </a:p>
          <a:p>
            <a:pPr marL="342900" indent="-342900">
              <a:buFontTx/>
              <a:buChar char="-"/>
            </a:pPr>
            <a:r>
              <a:rPr lang="en-US" sz="2400" dirty="0"/>
              <a:t> </a:t>
            </a:r>
          </a:p>
          <a:p>
            <a:pPr marL="342900" indent="-342900">
              <a:buFontTx/>
              <a:buChar char="-"/>
            </a:pPr>
            <a:r>
              <a:rPr lang="en-US" sz="2400" dirty="0"/>
              <a:t> </a:t>
            </a:r>
          </a:p>
        </p:txBody>
      </p:sp>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134364" y="3909149"/>
            <a:ext cx="621792" cy="306324"/>
          </a:xfrm>
          <a:prstGeom prst="rect">
            <a:avLst/>
          </a:prstGeom>
        </p:spPr>
      </p:pic>
      <p:pic>
        <p:nvPicPr>
          <p:cNvPr id="5" name="Picture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121664" y="4251884"/>
            <a:ext cx="1259586" cy="539496"/>
          </a:xfrm>
          <a:prstGeom prst="rect">
            <a:avLst/>
          </a:prstGeom>
        </p:spPr>
      </p:pic>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392400" y="1151640"/>
              <a:ext cx="5589360" cy="3777480"/>
            </p14:xfrm>
          </p:contentPart>
        </mc:Choice>
        <mc:Fallback xmlns="">
          <p:pic>
            <p:nvPicPr>
              <p:cNvPr id="9" name="Ink 8"/>
              <p:cNvPicPr/>
              <p:nvPr/>
            </p:nvPicPr>
            <p:blipFill>
              <a:blip r:embed="rId13"/>
              <a:stretch>
                <a:fillRect/>
              </a:stretch>
            </p:blipFill>
            <p:spPr>
              <a:xfrm>
                <a:off x="383760" y="1141920"/>
                <a:ext cx="5607720" cy="3798360"/>
              </a:xfrm>
              <a:prstGeom prst="rect">
                <a:avLst/>
              </a:prstGeom>
            </p:spPr>
          </p:pic>
        </mc:Fallback>
      </mc:AlternateContent>
    </p:spTree>
    <p:extLst>
      <p:ext uri="{BB962C8B-B14F-4D97-AF65-F5344CB8AC3E}">
        <p14:creationId xmlns:p14="http://schemas.microsoft.com/office/powerpoint/2010/main" val="2186066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67389"/>
            <a:ext cx="6400800" cy="461665"/>
          </a:xfrm>
          <a:prstGeom prst="rect">
            <a:avLst/>
          </a:prstGeom>
          <a:noFill/>
        </p:spPr>
        <p:txBody>
          <a:bodyPr wrap="square" rtlCol="0">
            <a:spAutoFit/>
          </a:bodyPr>
          <a:lstStyle/>
          <a:p>
            <a:r>
              <a:rPr lang="en-US" sz="2400" b="1" dirty="0" err="1"/>
              <a:t>Calculo</a:t>
            </a:r>
            <a:r>
              <a:rPr lang="en-US" sz="2400" b="1" dirty="0"/>
              <a:t> del </a:t>
            </a:r>
            <a:r>
              <a:rPr lang="en-US" sz="2400" b="1" dirty="0" err="1"/>
              <a:t>gradiente</a:t>
            </a:r>
            <a:endParaRPr lang="en-US" sz="2400" b="1" dirty="0"/>
          </a:p>
        </p:txBody>
      </p:sp>
      <p:pic>
        <p:nvPicPr>
          <p:cNvPr id="8" name="Picture 7"/>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184819" y="1809750"/>
            <a:ext cx="1040130" cy="276606"/>
          </a:xfrm>
          <a:prstGeom prst="rect">
            <a:avLst/>
          </a:prstGeom>
        </p:spPr>
      </p:pic>
      <p:sp>
        <p:nvSpPr>
          <p:cNvPr id="81" name="TextBox 80"/>
          <p:cNvSpPr txBox="1"/>
          <p:nvPr/>
        </p:nvSpPr>
        <p:spPr>
          <a:xfrm>
            <a:off x="714948" y="842005"/>
            <a:ext cx="6400800" cy="461665"/>
          </a:xfrm>
          <a:prstGeom prst="rect">
            <a:avLst/>
          </a:prstGeom>
          <a:noFill/>
        </p:spPr>
        <p:txBody>
          <a:bodyPr wrap="square" rtlCol="0">
            <a:spAutoFit/>
          </a:bodyPr>
          <a:lstStyle/>
          <a:p>
            <a:r>
              <a:rPr lang="en-US" sz="2400" dirty="0"/>
              <a:t>Dado un </a:t>
            </a:r>
            <a:r>
              <a:rPr lang="en-US" sz="2400" dirty="0" err="1"/>
              <a:t>ejemplo</a:t>
            </a:r>
            <a:r>
              <a:rPr lang="en-US" sz="2400" dirty="0"/>
              <a:t> de </a:t>
            </a:r>
            <a:r>
              <a:rPr lang="en-US" sz="2400" dirty="0" err="1"/>
              <a:t>entrenamiento</a:t>
            </a:r>
            <a:r>
              <a:rPr lang="en-US" sz="2400" dirty="0"/>
              <a:t>(   ,    ):</a:t>
            </a:r>
          </a:p>
        </p:txBody>
      </p:sp>
      <p:pic>
        <p:nvPicPr>
          <p:cNvPr id="2" name="Picture 1"/>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334000" y="1034737"/>
            <a:ext cx="153162" cy="137160"/>
          </a:xfrm>
          <a:prstGeom prst="rect">
            <a:avLst/>
          </a:prstGeom>
        </p:spPr>
      </p:pic>
      <p:pic>
        <p:nvPicPr>
          <p:cNvPr id="5" name="Picture 4"/>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647182" y="1042357"/>
            <a:ext cx="144018" cy="196596"/>
          </a:xfrm>
          <a:prstGeom prst="rect">
            <a:avLst/>
          </a:prstGeom>
        </p:spPr>
      </p:pic>
      <p:sp>
        <p:nvSpPr>
          <p:cNvPr id="12" name="TextBox 11"/>
          <p:cNvSpPr txBox="1"/>
          <p:nvPr/>
        </p:nvSpPr>
        <p:spPr>
          <a:xfrm>
            <a:off x="716622" y="1276350"/>
            <a:ext cx="6400800" cy="461665"/>
          </a:xfrm>
          <a:prstGeom prst="rect">
            <a:avLst/>
          </a:prstGeom>
          <a:noFill/>
        </p:spPr>
        <p:txBody>
          <a:bodyPr wrap="square" rtlCol="0">
            <a:spAutoFit/>
          </a:bodyPr>
          <a:lstStyle/>
          <a:p>
            <a:r>
              <a:rPr lang="en-US" sz="2400" dirty="0"/>
              <a:t>Forward propagation:</a:t>
            </a:r>
          </a:p>
        </p:txBody>
      </p:sp>
      <p:pic>
        <p:nvPicPr>
          <p:cNvPr id="3" name="Picture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175632" y="2205699"/>
            <a:ext cx="1885950" cy="274320"/>
          </a:xfrm>
          <a:prstGeom prst="rect">
            <a:avLst/>
          </a:prstGeom>
        </p:spPr>
      </p:pic>
      <p:pic>
        <p:nvPicPr>
          <p:cNvPr id="11" name="Picture 10"/>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184819" y="2613938"/>
            <a:ext cx="1723644" cy="349758"/>
          </a:xfrm>
          <a:prstGeom prst="rect">
            <a:avLst/>
          </a:prstGeom>
        </p:spPr>
      </p:pic>
      <p:pic>
        <p:nvPicPr>
          <p:cNvPr id="6" name="Picture 5"/>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175632" y="3020161"/>
            <a:ext cx="1885950" cy="274320"/>
          </a:xfrm>
          <a:prstGeom prst="rect">
            <a:avLst/>
          </a:prstGeom>
        </p:spPr>
      </p:pic>
      <p:pic>
        <p:nvPicPr>
          <p:cNvPr id="20" name="Picture 19"/>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84819" y="3405275"/>
            <a:ext cx="1723644" cy="349758"/>
          </a:xfrm>
          <a:prstGeom prst="rect">
            <a:avLst/>
          </a:prstGeom>
        </p:spPr>
      </p:pic>
      <p:pic>
        <p:nvPicPr>
          <p:cNvPr id="7" name="Picture 6"/>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175632" y="3821772"/>
            <a:ext cx="1885950" cy="274320"/>
          </a:xfrm>
          <a:prstGeom prst="rect">
            <a:avLst/>
          </a:prstGeom>
        </p:spPr>
      </p:pic>
      <p:pic>
        <p:nvPicPr>
          <p:cNvPr id="10" name="Picture 9"/>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175632" y="4203192"/>
            <a:ext cx="2916936" cy="349758"/>
          </a:xfrm>
          <a:prstGeom prst="rect">
            <a:avLst/>
          </a:prstGeom>
        </p:spPr>
      </p:pic>
      <p:pic>
        <p:nvPicPr>
          <p:cNvPr id="23" name="Picture 22"/>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200400" y="2556788"/>
            <a:ext cx="1255014" cy="406908"/>
          </a:xfrm>
          <a:prstGeom prst="rect">
            <a:avLst/>
          </a:prstGeom>
        </p:spPr>
      </p:pic>
      <p:pic>
        <p:nvPicPr>
          <p:cNvPr id="24" name="Picture 23"/>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3172557" y="3301514"/>
            <a:ext cx="1255014" cy="406908"/>
          </a:xfrm>
          <a:prstGeom prst="rect">
            <a:avLst/>
          </a:prstGeom>
        </p:spPr>
      </p:pic>
      <p:grpSp>
        <p:nvGrpSpPr>
          <p:cNvPr id="33" name="Group 32"/>
          <p:cNvGrpSpPr/>
          <p:nvPr/>
        </p:nvGrpSpPr>
        <p:grpSpPr>
          <a:xfrm>
            <a:off x="5253859" y="1759891"/>
            <a:ext cx="3055882" cy="1588057"/>
            <a:chOff x="990599" y="738216"/>
            <a:chExt cx="3381620" cy="1757334"/>
          </a:xfrm>
        </p:grpSpPr>
        <p:grpSp>
          <p:nvGrpSpPr>
            <p:cNvPr id="34" name="Group 33"/>
            <p:cNvGrpSpPr/>
            <p:nvPr/>
          </p:nvGrpSpPr>
          <p:grpSpPr>
            <a:xfrm>
              <a:off x="1239873" y="738216"/>
              <a:ext cx="2862230" cy="1432793"/>
              <a:chOff x="1905000" y="2190750"/>
              <a:chExt cx="3483917" cy="1744001"/>
            </a:xfrm>
          </p:grpSpPr>
          <p:sp>
            <p:nvSpPr>
              <p:cNvPr id="39" name="Oval 38"/>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1" idx="6"/>
                <a:endCxn id="42"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6"/>
                <a:endCxn id="42"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6"/>
                <a:endCxn id="42"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a:stCxn id="41" idx="6"/>
                <a:endCxn id="47"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6"/>
                <a:endCxn id="47"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9" idx="6"/>
                <a:endCxn id="47"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a:stCxn id="41" idx="6"/>
                <a:endCxn id="51"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6"/>
                <a:endCxn id="51"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9" idx="6"/>
                <a:endCxn id="51"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stCxn id="41" idx="6"/>
                <a:endCxn id="55"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0" idx="6"/>
                <a:endCxn id="55"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9" idx="6"/>
                <a:endCxn id="55"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stCxn id="41" idx="6"/>
                <a:endCxn id="59"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0" idx="6"/>
                <a:endCxn id="59"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9" idx="6"/>
                <a:endCxn id="59"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a:stCxn id="42" idx="6"/>
                <a:endCxn id="63"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7" idx="6"/>
                <a:endCxn id="63"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1" idx="6"/>
                <a:endCxn id="63"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5" idx="6"/>
                <a:endCxn id="63"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9" idx="6"/>
                <a:endCxn id="63"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endCxn id="69"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6"/>
                <a:endCxn id="69"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2" idx="6"/>
                <a:endCxn id="69"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a:endCxn id="75"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75"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75"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7" idx="6"/>
                <a:endCxn id="75"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2" idx="6"/>
                <a:endCxn id="75"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a:stCxn id="55" idx="6"/>
                <a:endCxn id="84"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endCxn id="84"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1" idx="6"/>
                <a:endCxn id="84"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7" idx="6"/>
                <a:endCxn id="84"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2" idx="6"/>
                <a:endCxn id="84"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a:endCxn id="90"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5" idx="6"/>
                <a:endCxn id="90"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 idx="6"/>
                <a:endCxn id="90"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7" idx="6"/>
                <a:endCxn id="90"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2" idx="6"/>
                <a:endCxn id="90"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3" idx="6"/>
                <a:endCxn id="43"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9" idx="6"/>
                <a:endCxn id="43"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5" idx="6"/>
                <a:endCxn id="43"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4" idx="6"/>
                <a:endCxn id="43"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0" idx="6"/>
                <a:endCxn id="43"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a:endCxn id="101"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101"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1"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01"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3" idx="6"/>
                <a:endCxn id="101"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p:cNvCxnSpPr>
                <a:endCxn id="107"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07"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7"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9" idx="6"/>
                <a:endCxn id="107"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3" idx="6"/>
                <a:endCxn id="107"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p:cNvCxnSpPr>
                <a:endCxn id="113"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113"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75" idx="6"/>
                <a:endCxn id="113"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9" idx="6"/>
                <a:endCxn id="113"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3" idx="6"/>
                <a:endCxn id="113"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990599" y="2156996"/>
              <a:ext cx="775578" cy="338554"/>
            </a:xfrm>
            <a:prstGeom prst="rect">
              <a:avLst/>
            </a:prstGeom>
            <a:noFill/>
          </p:spPr>
          <p:txBody>
            <a:bodyPr wrap="square" rtlCol="0">
              <a:spAutoFit/>
            </a:bodyPr>
            <a:lstStyle/>
            <a:p>
              <a:r>
                <a:rPr lang="en-US" sz="1400" dirty="0"/>
                <a:t>Layer 1</a:t>
              </a:r>
            </a:p>
          </p:txBody>
        </p:sp>
        <p:sp>
          <p:nvSpPr>
            <p:cNvPr id="36" name="TextBox 35"/>
            <p:cNvSpPr txBox="1"/>
            <p:nvPr/>
          </p:nvSpPr>
          <p:spPr>
            <a:xfrm>
              <a:off x="1787019" y="2156996"/>
              <a:ext cx="775578" cy="338554"/>
            </a:xfrm>
            <a:prstGeom prst="rect">
              <a:avLst/>
            </a:prstGeom>
            <a:noFill/>
          </p:spPr>
          <p:txBody>
            <a:bodyPr wrap="square" rtlCol="0">
              <a:spAutoFit/>
            </a:bodyPr>
            <a:lstStyle/>
            <a:p>
              <a:r>
                <a:rPr lang="en-US" sz="1400" dirty="0"/>
                <a:t>Layer 2</a:t>
              </a:r>
            </a:p>
          </p:txBody>
        </p:sp>
        <p:sp>
          <p:nvSpPr>
            <p:cNvPr id="37" name="TextBox 36"/>
            <p:cNvSpPr txBox="1"/>
            <p:nvPr/>
          </p:nvSpPr>
          <p:spPr>
            <a:xfrm>
              <a:off x="2715597" y="2156996"/>
              <a:ext cx="775578" cy="338554"/>
            </a:xfrm>
            <a:prstGeom prst="rect">
              <a:avLst/>
            </a:prstGeom>
            <a:noFill/>
          </p:spPr>
          <p:txBody>
            <a:bodyPr wrap="square" rtlCol="0">
              <a:spAutoFit/>
            </a:bodyPr>
            <a:lstStyle/>
            <a:p>
              <a:r>
                <a:rPr lang="en-US" sz="1400" dirty="0"/>
                <a:t>Layer 3</a:t>
              </a:r>
            </a:p>
          </p:txBody>
        </p:sp>
        <p:sp>
          <p:nvSpPr>
            <p:cNvPr id="38" name="TextBox 37"/>
            <p:cNvSpPr txBox="1"/>
            <p:nvPr/>
          </p:nvSpPr>
          <p:spPr>
            <a:xfrm>
              <a:off x="3596641" y="2156996"/>
              <a:ext cx="775578" cy="338554"/>
            </a:xfrm>
            <a:prstGeom prst="rect">
              <a:avLst/>
            </a:prstGeom>
            <a:noFill/>
          </p:spPr>
          <p:txBody>
            <a:bodyPr wrap="square" rtlCol="0">
              <a:spAutoFit/>
            </a:bodyPr>
            <a:lstStyle/>
            <a:p>
              <a:r>
                <a:rPr lang="en-US" sz="1400" dirty="0"/>
                <a:t>Layer 4</a:t>
              </a:r>
            </a:p>
          </p:txBody>
        </p:sp>
      </p:grpSp>
      <mc:AlternateContent xmlns:mc="http://schemas.openxmlformats.org/markup-compatibility/2006" xmlns:p14="http://schemas.microsoft.com/office/powerpoint/2010/main">
        <mc:Choice Requires="p14">
          <p:contentPart p14:bwMode="auto" r:id="rId24">
            <p14:nvContentPartPr>
              <p14:cNvPr id="13" name="Ink 12"/>
              <p14:cNvContentPartPr/>
              <p14:nvPr/>
            </p14:nvContentPartPr>
            <p14:xfrm>
              <a:off x="799920" y="987120"/>
              <a:ext cx="7532640" cy="3663000"/>
            </p14:xfrm>
          </p:contentPart>
        </mc:Choice>
        <mc:Fallback xmlns="">
          <p:pic>
            <p:nvPicPr>
              <p:cNvPr id="13" name="Ink 12"/>
              <p:cNvPicPr/>
              <p:nvPr/>
            </p:nvPicPr>
            <p:blipFill>
              <a:blip r:embed="rId25"/>
              <a:stretch>
                <a:fillRect/>
              </a:stretch>
            </p:blipFill>
            <p:spPr>
              <a:xfrm>
                <a:off x="790200" y="977760"/>
                <a:ext cx="7554240" cy="3681720"/>
              </a:xfrm>
              <a:prstGeom prst="rect">
                <a:avLst/>
              </a:prstGeom>
            </p:spPr>
          </p:pic>
        </mc:Fallback>
      </mc:AlternateContent>
    </p:spTree>
    <p:extLst>
      <p:ext uri="{BB962C8B-B14F-4D97-AF65-F5344CB8AC3E}">
        <p14:creationId xmlns:p14="http://schemas.microsoft.com/office/powerpoint/2010/main" val="74516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7315200" cy="461665"/>
          </a:xfrm>
          <a:prstGeom prst="rect">
            <a:avLst/>
          </a:prstGeom>
          <a:noFill/>
        </p:spPr>
        <p:txBody>
          <a:bodyPr wrap="square" rtlCol="0">
            <a:spAutoFit/>
          </a:bodyPr>
          <a:lstStyle/>
          <a:p>
            <a:r>
              <a:rPr lang="en-US" sz="2400" b="1" dirty="0" err="1"/>
              <a:t>Calculo</a:t>
            </a:r>
            <a:r>
              <a:rPr lang="en-US" sz="2400" b="1" dirty="0"/>
              <a:t> del </a:t>
            </a:r>
            <a:r>
              <a:rPr lang="en-US" sz="2400" b="1" dirty="0" err="1"/>
              <a:t>gradiente</a:t>
            </a:r>
            <a:r>
              <a:rPr lang="en-US" sz="2400" b="1" dirty="0"/>
              <a:t>: </a:t>
            </a:r>
            <a:r>
              <a:rPr lang="en-US" sz="2400" b="1" dirty="0" err="1"/>
              <a:t>algoritmo</a:t>
            </a:r>
            <a:r>
              <a:rPr lang="en-US" sz="2400" b="1" dirty="0"/>
              <a:t> Backpropagation</a:t>
            </a:r>
          </a:p>
        </p:txBody>
      </p:sp>
      <p:sp>
        <p:nvSpPr>
          <p:cNvPr id="81" name="TextBox 80"/>
          <p:cNvSpPr txBox="1"/>
          <p:nvPr/>
        </p:nvSpPr>
        <p:spPr>
          <a:xfrm>
            <a:off x="381000" y="842005"/>
            <a:ext cx="6400800" cy="461665"/>
          </a:xfrm>
          <a:prstGeom prst="rect">
            <a:avLst/>
          </a:prstGeom>
          <a:noFill/>
        </p:spPr>
        <p:txBody>
          <a:bodyPr wrap="square" rtlCol="0">
            <a:spAutoFit/>
          </a:bodyPr>
          <a:lstStyle/>
          <a:p>
            <a:r>
              <a:rPr lang="en-US" sz="2400" dirty="0" err="1"/>
              <a:t>Intuición</a:t>
            </a:r>
            <a:r>
              <a:rPr lang="en-US" sz="2400" dirty="0"/>
              <a:t>:              “error” of node    in layer   .</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69672" y="956994"/>
            <a:ext cx="68580" cy="214884"/>
          </a:xfrm>
          <a:prstGeom prst="rect">
            <a:avLst/>
          </a:prstGeom>
        </p:spPr>
      </p:pic>
      <p:grpSp>
        <p:nvGrpSpPr>
          <p:cNvPr id="33" name="Group 32"/>
          <p:cNvGrpSpPr/>
          <p:nvPr/>
        </p:nvGrpSpPr>
        <p:grpSpPr>
          <a:xfrm>
            <a:off x="5473984" y="1408178"/>
            <a:ext cx="3055882" cy="1588057"/>
            <a:chOff x="990599" y="738216"/>
            <a:chExt cx="3381620" cy="1757334"/>
          </a:xfrm>
        </p:grpSpPr>
        <p:grpSp>
          <p:nvGrpSpPr>
            <p:cNvPr id="34" name="Group 33"/>
            <p:cNvGrpSpPr/>
            <p:nvPr/>
          </p:nvGrpSpPr>
          <p:grpSpPr>
            <a:xfrm>
              <a:off x="1239873" y="738216"/>
              <a:ext cx="2862230" cy="1432793"/>
              <a:chOff x="1905000" y="2190750"/>
              <a:chExt cx="3483917" cy="1744001"/>
            </a:xfrm>
          </p:grpSpPr>
          <p:sp>
            <p:nvSpPr>
              <p:cNvPr id="39" name="Oval 38"/>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1" idx="6"/>
                <a:endCxn id="42"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6"/>
                <a:endCxn id="42"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6"/>
                <a:endCxn id="42"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a:stCxn id="41" idx="6"/>
                <a:endCxn id="47"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6"/>
                <a:endCxn id="47"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9" idx="6"/>
                <a:endCxn id="47"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a:stCxn id="41" idx="6"/>
                <a:endCxn id="51"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6"/>
                <a:endCxn id="51"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9" idx="6"/>
                <a:endCxn id="51"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stCxn id="41" idx="6"/>
                <a:endCxn id="55"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0" idx="6"/>
                <a:endCxn id="55"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9" idx="6"/>
                <a:endCxn id="55"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stCxn id="41" idx="6"/>
                <a:endCxn id="59"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0" idx="6"/>
                <a:endCxn id="59"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9" idx="6"/>
                <a:endCxn id="59"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a:stCxn id="42" idx="6"/>
                <a:endCxn id="63"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7" idx="6"/>
                <a:endCxn id="63"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1" idx="6"/>
                <a:endCxn id="63"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5" idx="6"/>
                <a:endCxn id="63"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9" idx="6"/>
                <a:endCxn id="63"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endCxn id="69"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6"/>
                <a:endCxn id="69"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2" idx="6"/>
                <a:endCxn id="69"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a:endCxn id="75"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75"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75"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7" idx="6"/>
                <a:endCxn id="75"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2" idx="6"/>
                <a:endCxn id="75"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a:stCxn id="55" idx="6"/>
                <a:endCxn id="84"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endCxn id="84"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1" idx="6"/>
                <a:endCxn id="84"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7" idx="6"/>
                <a:endCxn id="84"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2" idx="6"/>
                <a:endCxn id="84"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a:endCxn id="90"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5" idx="6"/>
                <a:endCxn id="90"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 idx="6"/>
                <a:endCxn id="90"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7" idx="6"/>
                <a:endCxn id="90"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2" idx="6"/>
                <a:endCxn id="90"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3" idx="6"/>
                <a:endCxn id="43"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9" idx="6"/>
                <a:endCxn id="43"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5" idx="6"/>
                <a:endCxn id="43"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4" idx="6"/>
                <a:endCxn id="43"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0" idx="6"/>
                <a:endCxn id="43"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a:endCxn id="101"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101"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1"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01"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3" idx="6"/>
                <a:endCxn id="101"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p:cNvCxnSpPr>
                <a:endCxn id="107"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07"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7"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9" idx="6"/>
                <a:endCxn id="107"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3" idx="6"/>
                <a:endCxn id="107"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p:cNvCxnSpPr>
                <a:endCxn id="113"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113"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75" idx="6"/>
                <a:endCxn id="113"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9" idx="6"/>
                <a:endCxn id="113"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3" idx="6"/>
                <a:endCxn id="113"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990599" y="2156996"/>
              <a:ext cx="775578" cy="338554"/>
            </a:xfrm>
            <a:prstGeom prst="rect">
              <a:avLst/>
            </a:prstGeom>
            <a:noFill/>
          </p:spPr>
          <p:txBody>
            <a:bodyPr wrap="square" rtlCol="0">
              <a:spAutoFit/>
            </a:bodyPr>
            <a:lstStyle/>
            <a:p>
              <a:r>
                <a:rPr lang="en-US" sz="1400" dirty="0"/>
                <a:t>Layer 1</a:t>
              </a:r>
            </a:p>
          </p:txBody>
        </p:sp>
        <p:sp>
          <p:nvSpPr>
            <p:cNvPr id="36" name="TextBox 35"/>
            <p:cNvSpPr txBox="1"/>
            <p:nvPr/>
          </p:nvSpPr>
          <p:spPr>
            <a:xfrm>
              <a:off x="1787019" y="2156996"/>
              <a:ext cx="775578" cy="338554"/>
            </a:xfrm>
            <a:prstGeom prst="rect">
              <a:avLst/>
            </a:prstGeom>
            <a:noFill/>
          </p:spPr>
          <p:txBody>
            <a:bodyPr wrap="square" rtlCol="0">
              <a:spAutoFit/>
            </a:bodyPr>
            <a:lstStyle/>
            <a:p>
              <a:r>
                <a:rPr lang="en-US" sz="1400" dirty="0"/>
                <a:t>Layer 2</a:t>
              </a:r>
            </a:p>
          </p:txBody>
        </p:sp>
        <p:sp>
          <p:nvSpPr>
            <p:cNvPr id="37" name="TextBox 36"/>
            <p:cNvSpPr txBox="1"/>
            <p:nvPr/>
          </p:nvSpPr>
          <p:spPr>
            <a:xfrm>
              <a:off x="2715597" y="2156996"/>
              <a:ext cx="775578" cy="338554"/>
            </a:xfrm>
            <a:prstGeom prst="rect">
              <a:avLst/>
            </a:prstGeom>
            <a:noFill/>
          </p:spPr>
          <p:txBody>
            <a:bodyPr wrap="square" rtlCol="0">
              <a:spAutoFit/>
            </a:bodyPr>
            <a:lstStyle/>
            <a:p>
              <a:r>
                <a:rPr lang="en-US" sz="1400" dirty="0"/>
                <a:t>Layer 3</a:t>
              </a:r>
            </a:p>
          </p:txBody>
        </p:sp>
        <p:sp>
          <p:nvSpPr>
            <p:cNvPr id="38" name="TextBox 37"/>
            <p:cNvSpPr txBox="1"/>
            <p:nvPr/>
          </p:nvSpPr>
          <p:spPr>
            <a:xfrm>
              <a:off x="3596641" y="2156996"/>
              <a:ext cx="775578" cy="338554"/>
            </a:xfrm>
            <a:prstGeom prst="rect">
              <a:avLst/>
            </a:prstGeom>
            <a:noFill/>
          </p:spPr>
          <p:txBody>
            <a:bodyPr wrap="square" rtlCol="0">
              <a:spAutoFit/>
            </a:bodyPr>
            <a:lstStyle/>
            <a:p>
              <a:r>
                <a:rPr lang="en-US" sz="1400" dirty="0"/>
                <a:t>Layer 4</a:t>
              </a:r>
            </a:p>
          </p:txBody>
        </p:sp>
      </p:gr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36502" y="978095"/>
            <a:ext cx="125730" cy="262890"/>
          </a:xfrm>
          <a:prstGeom prst="rect">
            <a:avLst/>
          </a:prstGeom>
        </p:spPr>
      </p:pic>
      <p:pic>
        <p:nvPicPr>
          <p:cNvPr id="9" name="Picture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50376" y="878019"/>
            <a:ext cx="722376" cy="450342"/>
          </a:xfrm>
          <a:prstGeom prst="rect">
            <a:avLst/>
          </a:prstGeom>
        </p:spPr>
      </p:pic>
      <p:sp>
        <p:nvSpPr>
          <p:cNvPr id="120" name="TextBox 119"/>
          <p:cNvSpPr txBox="1"/>
          <p:nvPr/>
        </p:nvSpPr>
        <p:spPr>
          <a:xfrm>
            <a:off x="388706" y="1704673"/>
            <a:ext cx="4458946" cy="461665"/>
          </a:xfrm>
          <a:prstGeom prst="rect">
            <a:avLst/>
          </a:prstGeom>
          <a:noFill/>
        </p:spPr>
        <p:txBody>
          <a:bodyPr wrap="square" rtlCol="0">
            <a:spAutoFit/>
          </a:bodyPr>
          <a:lstStyle/>
          <a:p>
            <a:r>
              <a:rPr lang="en-US" sz="2400" dirty="0"/>
              <a:t>For each output unit (layer L = 4)</a:t>
            </a:r>
          </a:p>
        </p:txBody>
      </p:sp>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4252" y="2177034"/>
            <a:ext cx="1965960" cy="450342"/>
          </a:xfrm>
          <a:prstGeom prst="rect">
            <a:avLst/>
          </a:prstGeom>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014" y="3091434"/>
            <a:ext cx="3627882" cy="347472"/>
          </a:xfrm>
          <a:prstGeom prst="rect">
            <a:avLst/>
          </a:prstGeom>
        </p:spPr>
      </p:pic>
      <p:pic>
        <p:nvPicPr>
          <p:cNvPr id="8" name="Picture 7"/>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04252" y="3593592"/>
            <a:ext cx="3627882" cy="347472"/>
          </a:xfrm>
          <a:prstGeom prst="rect">
            <a:avLst/>
          </a:prstGeom>
        </p:spPr>
      </p:pic>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85320" y="479160"/>
              <a:ext cx="8590320" cy="4492800"/>
            </p14:xfrm>
          </p:contentPart>
        </mc:Choice>
        <mc:Fallback xmlns="">
          <p:pic>
            <p:nvPicPr>
              <p:cNvPr id="12" name="Ink 11"/>
              <p:cNvPicPr/>
              <p:nvPr/>
            </p:nvPicPr>
            <p:blipFill>
              <a:blip r:embed="rId15"/>
              <a:stretch>
                <a:fillRect/>
              </a:stretch>
            </p:blipFill>
            <p:spPr>
              <a:xfrm>
                <a:off x="74160" y="469440"/>
                <a:ext cx="8604000" cy="4514040"/>
              </a:xfrm>
              <a:prstGeom prst="rect">
                <a:avLst/>
              </a:prstGeom>
            </p:spPr>
          </p:pic>
        </mc:Fallback>
      </mc:AlternateContent>
    </p:spTree>
    <p:extLst>
      <p:ext uri="{BB962C8B-B14F-4D97-AF65-F5344CB8AC3E}">
        <p14:creationId xmlns:p14="http://schemas.microsoft.com/office/powerpoint/2010/main" val="31471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7315200" cy="461665"/>
          </a:xfrm>
          <a:prstGeom prst="rect">
            <a:avLst/>
          </a:prstGeom>
          <a:noFill/>
        </p:spPr>
        <p:txBody>
          <a:bodyPr wrap="square" rtlCol="0">
            <a:spAutoFit/>
          </a:bodyPr>
          <a:lstStyle/>
          <a:p>
            <a:r>
              <a:rPr lang="en-US" sz="2400" b="1" dirty="0" err="1"/>
              <a:t>Algoritmo</a:t>
            </a:r>
            <a:r>
              <a:rPr lang="en-US" sz="2400" b="1" dirty="0"/>
              <a:t> Backpropagation</a:t>
            </a:r>
          </a:p>
        </p:txBody>
      </p:sp>
      <p:sp>
        <p:nvSpPr>
          <p:cNvPr id="81" name="TextBox 80"/>
          <p:cNvSpPr txBox="1"/>
          <p:nvPr/>
        </p:nvSpPr>
        <p:spPr>
          <a:xfrm>
            <a:off x="381000" y="651057"/>
            <a:ext cx="6400800" cy="400110"/>
          </a:xfrm>
          <a:prstGeom prst="rect">
            <a:avLst/>
          </a:prstGeom>
          <a:noFill/>
        </p:spPr>
        <p:txBody>
          <a:bodyPr wrap="square" rtlCol="0">
            <a:spAutoFit/>
          </a:bodyPr>
          <a:lstStyle/>
          <a:p>
            <a:r>
              <a:rPr lang="en-US" sz="2000" dirty="0"/>
              <a:t>Training set</a:t>
            </a:r>
          </a:p>
        </p:txBody>
      </p:sp>
      <p:pic>
        <p:nvPicPr>
          <p:cNvPr id="31" name="Picture 30"/>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752600" y="697572"/>
            <a:ext cx="3200400" cy="291465"/>
          </a:xfrm>
          <a:prstGeom prst="rect">
            <a:avLst/>
          </a:prstGeom>
        </p:spPr>
      </p:pic>
      <p:sp>
        <p:nvSpPr>
          <p:cNvPr id="120" name="TextBox 119"/>
          <p:cNvSpPr txBox="1"/>
          <p:nvPr/>
        </p:nvSpPr>
        <p:spPr>
          <a:xfrm>
            <a:off x="388706" y="1044306"/>
            <a:ext cx="4458946" cy="400110"/>
          </a:xfrm>
          <a:prstGeom prst="rect">
            <a:avLst/>
          </a:prstGeom>
          <a:noFill/>
        </p:spPr>
        <p:txBody>
          <a:bodyPr wrap="square" rtlCol="0">
            <a:spAutoFit/>
          </a:bodyPr>
          <a:lstStyle/>
          <a:p>
            <a:r>
              <a:rPr lang="en-US" sz="2000" dirty="0"/>
              <a:t>Set                    (for all          ).</a:t>
            </a:r>
          </a:p>
        </p:txBody>
      </p:sp>
      <p:grpSp>
        <p:nvGrpSpPr>
          <p:cNvPr id="3" name="Group 2"/>
          <p:cNvGrpSpPr/>
          <p:nvPr/>
        </p:nvGrpSpPr>
        <p:grpSpPr>
          <a:xfrm>
            <a:off x="936104" y="1064854"/>
            <a:ext cx="2264296" cy="375285"/>
            <a:chOff x="936104" y="1064854"/>
            <a:chExt cx="2264296" cy="375285"/>
          </a:xfrm>
        </p:grpSpPr>
        <p:pic>
          <p:nvPicPr>
            <p:cNvPr id="30" name="Picture 29"/>
            <p:cNvPicPr>
              <a:picLocks noChangeAspect="1"/>
            </p:cNvPicPr>
            <p:nvPr>
              <p:custDataLst>
                <p:tags r:id="rId14"/>
              </p:custDataLst>
            </p:nvPr>
          </p:nvPicPr>
          <p:blipFill>
            <a:blip r:embed="rId18" cstate="print">
              <a:extLst>
                <a:ext uri="{28A0092B-C50C-407E-A947-70E740481C1C}">
                  <a14:useLocalDpi xmlns:a14="http://schemas.microsoft.com/office/drawing/2010/main" val="0"/>
                </a:ext>
              </a:extLst>
            </a:blip>
            <a:stretch>
              <a:fillRect/>
            </a:stretch>
          </p:blipFill>
          <p:spPr>
            <a:xfrm>
              <a:off x="936104" y="1064854"/>
              <a:ext cx="902970" cy="375285"/>
            </a:xfrm>
            <a:prstGeom prst="rect">
              <a:avLst/>
            </a:prstGeom>
          </p:spPr>
        </p:pic>
        <p:pic>
          <p:nvPicPr>
            <p:cNvPr id="32" name="Picture 31"/>
            <p:cNvPicPr>
              <a:picLocks noChangeAspect="1"/>
            </p:cNvPicPr>
            <p:nvPr>
              <p:custDataLst>
                <p:tags r:id="rId15"/>
              </p:custDataLst>
            </p:nvPr>
          </p:nvPicPr>
          <p:blipFill>
            <a:blip r:embed="rId19" cstate="print">
              <a:extLst>
                <a:ext uri="{28A0092B-C50C-407E-A947-70E740481C1C}">
                  <a14:useLocalDpi xmlns:a14="http://schemas.microsoft.com/office/drawing/2010/main" val="0"/>
                </a:ext>
              </a:extLst>
            </a:blip>
            <a:stretch>
              <a:fillRect/>
            </a:stretch>
          </p:blipFill>
          <p:spPr>
            <a:xfrm>
              <a:off x="2716530" y="1147689"/>
              <a:ext cx="483870" cy="228600"/>
            </a:xfrm>
            <a:prstGeom prst="rect">
              <a:avLst/>
            </a:prstGeom>
          </p:spPr>
        </p:pic>
      </p:grpSp>
      <p:grpSp>
        <p:nvGrpSpPr>
          <p:cNvPr id="9" name="Group 8"/>
          <p:cNvGrpSpPr/>
          <p:nvPr/>
        </p:nvGrpSpPr>
        <p:grpSpPr>
          <a:xfrm>
            <a:off x="381000" y="1428750"/>
            <a:ext cx="8763000" cy="2362821"/>
            <a:chOff x="381000" y="1428750"/>
            <a:chExt cx="8763000" cy="2362821"/>
          </a:xfrm>
        </p:grpSpPr>
        <p:sp>
          <p:nvSpPr>
            <p:cNvPr id="122" name="TextBox 121"/>
            <p:cNvSpPr txBox="1"/>
            <p:nvPr/>
          </p:nvSpPr>
          <p:spPr>
            <a:xfrm>
              <a:off x="381000" y="1428750"/>
              <a:ext cx="8763000" cy="2092881"/>
            </a:xfrm>
            <a:prstGeom prst="rect">
              <a:avLst/>
            </a:prstGeom>
            <a:noFill/>
          </p:spPr>
          <p:txBody>
            <a:bodyPr wrap="square" rtlCol="0">
              <a:spAutoFit/>
            </a:bodyPr>
            <a:lstStyle/>
            <a:p>
              <a:pPr>
                <a:spcBef>
                  <a:spcPts val="500"/>
                </a:spcBef>
              </a:pPr>
              <a:r>
                <a:rPr lang="en-US" sz="2200" dirty="0"/>
                <a:t>For</a:t>
              </a:r>
            </a:p>
            <a:p>
              <a:pPr lvl="1">
                <a:spcBef>
                  <a:spcPts val="500"/>
                </a:spcBef>
              </a:pPr>
              <a:r>
                <a:rPr lang="en-US" sz="2200" dirty="0"/>
                <a:t>Set</a:t>
              </a:r>
            </a:p>
            <a:p>
              <a:pPr lvl="1">
                <a:spcBef>
                  <a:spcPts val="500"/>
                </a:spcBef>
              </a:pPr>
              <a:r>
                <a:rPr lang="en-US" sz="2200" dirty="0"/>
                <a:t>Perform forward propagation to compute         for      </a:t>
              </a:r>
            </a:p>
            <a:p>
              <a:pPr lvl="1">
                <a:spcBef>
                  <a:spcPts val="500"/>
                </a:spcBef>
              </a:pPr>
              <a:r>
                <a:rPr lang="en-US" sz="2200" dirty="0"/>
                <a:t>Using       , compute</a:t>
              </a:r>
            </a:p>
            <a:p>
              <a:pPr lvl="1">
                <a:spcBef>
                  <a:spcPts val="500"/>
                </a:spcBef>
              </a:pPr>
              <a:r>
                <a:rPr lang="en-US" sz="2200" dirty="0"/>
                <a:t>Compute </a:t>
              </a:r>
            </a:p>
          </p:txBody>
        </p:sp>
        <p:pic>
          <p:nvPicPr>
            <p:cNvPr id="29" name="Picture 28"/>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981352" y="1569249"/>
              <a:ext cx="1154430" cy="171450"/>
            </a:xfrm>
            <a:prstGeom prst="rect">
              <a:avLst/>
            </a:prstGeom>
          </p:spPr>
        </p:pic>
        <p:pic>
          <p:nvPicPr>
            <p:cNvPr id="6" name="Picture 5"/>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383573" y="1885790"/>
              <a:ext cx="1089660" cy="230505"/>
            </a:xfrm>
            <a:prstGeom prst="rect">
              <a:avLst/>
            </a:prstGeom>
          </p:spPr>
        </p:pic>
        <p:pic>
          <p:nvPicPr>
            <p:cNvPr id="26" name="Picture 25"/>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718481" y="2297277"/>
              <a:ext cx="327660" cy="230505"/>
            </a:xfrm>
            <a:prstGeom prst="rect">
              <a:avLst/>
            </a:prstGeom>
          </p:spPr>
        </p:pic>
        <p:pic>
          <p:nvPicPr>
            <p:cNvPr id="25" name="Picture 24"/>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6680480" y="2337721"/>
              <a:ext cx="1501140" cy="226695"/>
            </a:xfrm>
            <a:prstGeom prst="rect">
              <a:avLst/>
            </a:prstGeom>
          </p:spPr>
        </p:pic>
        <p:pic>
          <p:nvPicPr>
            <p:cNvPr id="27" name="Picture 26"/>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641296" y="2707379"/>
              <a:ext cx="339090" cy="280035"/>
            </a:xfrm>
            <a:prstGeom prst="rect">
              <a:avLst/>
            </a:prstGeom>
          </p:spPr>
        </p:pic>
        <p:pic>
          <p:nvPicPr>
            <p:cNvPr id="8" name="Picture 7"/>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3281909" y="2707820"/>
              <a:ext cx="1857375" cy="280035"/>
            </a:xfrm>
            <a:prstGeom prst="rect">
              <a:avLst/>
            </a:prstGeom>
          </p:spPr>
        </p:pic>
        <p:pic>
          <p:nvPicPr>
            <p:cNvPr id="23" name="Picture 22"/>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2045261" y="3082529"/>
              <a:ext cx="2409825" cy="278130"/>
            </a:xfrm>
            <a:prstGeom prst="rect">
              <a:avLst/>
            </a:prstGeom>
          </p:spPr>
        </p:pic>
        <p:pic>
          <p:nvPicPr>
            <p:cNvPr id="22" name="Picture 21"/>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26554" y="3416286"/>
              <a:ext cx="2577465" cy="375285"/>
            </a:xfrm>
            <a:prstGeom prst="rect">
              <a:avLst/>
            </a:prstGeom>
          </p:spPr>
        </p:pic>
      </p:grpSp>
      <p:pic>
        <p:nvPicPr>
          <p:cNvPr id="11" name="Picture 10"/>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457200" y="4019550"/>
            <a:ext cx="3333750" cy="375285"/>
          </a:xfrm>
          <a:prstGeom prst="rect">
            <a:avLst/>
          </a:prstGeom>
        </p:spPr>
      </p:pic>
      <p:pic>
        <p:nvPicPr>
          <p:cNvPr id="78" name="Picture 77"/>
          <p:cNvPicPr>
            <a:picLocks noChangeAspect="1"/>
          </p:cNvPicPr>
          <p:nvPr>
            <p:custDataLst>
              <p:tags r:id="rId3"/>
            </p:custDataLst>
          </p:nvPr>
        </p:nvPicPr>
        <p:blipFill>
          <a:blip r:embed="rId29" cstate="print">
            <a:extLst>
              <a:ext uri="{28A0092B-C50C-407E-A947-70E740481C1C}">
                <a14:useLocalDpi xmlns:a14="http://schemas.microsoft.com/office/drawing/2010/main" val="0"/>
              </a:ext>
            </a:extLst>
          </a:blip>
          <a:stretch>
            <a:fillRect/>
          </a:stretch>
        </p:blipFill>
        <p:spPr>
          <a:xfrm>
            <a:off x="472137" y="4476751"/>
            <a:ext cx="1520190" cy="375285"/>
          </a:xfrm>
          <a:prstGeom prst="rect">
            <a:avLst/>
          </a:prstGeom>
        </p:spPr>
      </p:pic>
      <p:pic>
        <p:nvPicPr>
          <p:cNvPr id="134" name="Picture 133"/>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3084195" y="4551045"/>
            <a:ext cx="798195" cy="230505"/>
          </a:xfrm>
          <a:prstGeom prst="rect">
            <a:avLst/>
          </a:prstGeom>
        </p:spPr>
      </p:pic>
      <p:cxnSp>
        <p:nvCxnSpPr>
          <p:cNvPr id="136" name="Straight Connector 135"/>
          <p:cNvCxnSpPr/>
          <p:nvPr/>
        </p:nvCxnSpPr>
        <p:spPr>
          <a:xfrm>
            <a:off x="5029200" y="3791571"/>
            <a:ext cx="0" cy="1142379"/>
          </a:xfrm>
          <a:prstGeom prst="line">
            <a:avLst/>
          </a:prstGeom>
        </p:spPr>
        <p:style>
          <a:lnRef idx="1">
            <a:schemeClr val="dk1"/>
          </a:lnRef>
          <a:fillRef idx="0">
            <a:schemeClr val="dk1"/>
          </a:fillRef>
          <a:effectRef idx="0">
            <a:schemeClr val="dk1"/>
          </a:effectRef>
          <a:fontRef idx="minor">
            <a:schemeClr val="tx1"/>
          </a:fontRef>
        </p:style>
      </p:cxnSp>
      <p:pic>
        <p:nvPicPr>
          <p:cNvPr id="14" name="Picture 13"/>
          <p:cNvPicPr>
            <a:picLocks noChangeAspect="1"/>
          </p:cNvPicPr>
          <p:nvPr>
            <p:custDataLst>
              <p:tags r:id="rId5"/>
            </p:custDataLst>
          </p:nvPr>
        </p:nvPicPr>
        <p:blipFill>
          <a:blip r:embed="rId31" cstate="print">
            <a:extLst>
              <a:ext uri="{28A0092B-C50C-407E-A947-70E740481C1C}">
                <a14:useLocalDpi xmlns:a14="http://schemas.microsoft.com/office/drawing/2010/main" val="0"/>
              </a:ext>
            </a:extLst>
          </a:blip>
          <a:stretch>
            <a:fillRect/>
          </a:stretch>
        </p:blipFill>
        <p:spPr>
          <a:xfrm>
            <a:off x="5685946" y="4061827"/>
            <a:ext cx="2196846" cy="589788"/>
          </a:xfrm>
          <a:prstGeom prst="rect">
            <a:avLst/>
          </a:prstGeom>
        </p:spPr>
      </p:pic>
      <mc:AlternateContent xmlns:mc="http://schemas.openxmlformats.org/markup-compatibility/2006" xmlns:p14="http://schemas.microsoft.com/office/powerpoint/2010/main">
        <mc:Choice Requires="p14">
          <p:contentPart p14:bwMode="auto" r:id="rId32">
            <p14:nvContentPartPr>
              <p14:cNvPr id="12" name="Ink 11"/>
              <p14:cNvContentPartPr/>
              <p14:nvPr/>
            </p14:nvContentPartPr>
            <p14:xfrm>
              <a:off x="113760" y="801000"/>
              <a:ext cx="8340480" cy="4034880"/>
            </p14:xfrm>
          </p:contentPart>
        </mc:Choice>
        <mc:Fallback xmlns="">
          <p:pic>
            <p:nvPicPr>
              <p:cNvPr id="12" name="Ink 11"/>
              <p:cNvPicPr/>
              <p:nvPr/>
            </p:nvPicPr>
            <p:blipFill>
              <a:blip r:embed="rId33"/>
              <a:stretch>
                <a:fillRect/>
              </a:stretch>
            </p:blipFill>
            <p:spPr>
              <a:xfrm>
                <a:off x="104400" y="792720"/>
                <a:ext cx="8361360" cy="405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Ink 14"/>
              <p14:cNvContentPartPr/>
              <p14:nvPr/>
            </p14:nvContentPartPr>
            <p14:xfrm>
              <a:off x="392400" y="3948840"/>
              <a:ext cx="7554600" cy="958680"/>
            </p14:xfrm>
          </p:contentPart>
        </mc:Choice>
        <mc:Fallback xmlns="">
          <p:pic>
            <p:nvPicPr>
              <p:cNvPr id="15" name="Ink 14"/>
              <p:cNvPicPr/>
              <p:nvPr/>
            </p:nvPicPr>
            <p:blipFill>
              <a:blip r:embed="rId35"/>
              <a:stretch>
                <a:fillRect/>
              </a:stretch>
            </p:blipFill>
            <p:spPr>
              <a:xfrm>
                <a:off x="383400" y="3939480"/>
                <a:ext cx="7571520" cy="978120"/>
              </a:xfrm>
              <a:prstGeom prst="rect">
                <a:avLst/>
              </a:prstGeom>
            </p:spPr>
          </p:pic>
        </mc:Fallback>
      </mc:AlternateContent>
    </p:spTree>
    <p:extLst>
      <p:ext uri="{BB962C8B-B14F-4D97-AF65-F5344CB8AC3E}">
        <p14:creationId xmlns:p14="http://schemas.microsoft.com/office/powerpoint/2010/main" val="356990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a:solidFill>
                  <a:prstClr val="black"/>
                </a:solidFill>
                <a:latin typeface="Calibri"/>
              </a:rPr>
              <a:t>Forward Propagation</a:t>
            </a:r>
          </a:p>
        </p:txBody>
      </p:sp>
      <p:sp>
        <p:nvSpPr>
          <p:cNvPr id="78" name="Oval 77"/>
          <p:cNvSpPr/>
          <p:nvPr/>
        </p:nvSpPr>
        <p:spPr>
          <a:xfrm>
            <a:off x="685800" y="3105150"/>
            <a:ext cx="92485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Oval 78"/>
          <p:cNvSpPr/>
          <p:nvPr/>
        </p:nvSpPr>
        <p:spPr>
          <a:xfrm>
            <a:off x="685800" y="1885950"/>
            <a:ext cx="92485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Oval 79"/>
          <p:cNvSpPr/>
          <p:nvPr/>
        </p:nvSpPr>
        <p:spPr>
          <a:xfrm>
            <a:off x="685800" y="819150"/>
            <a:ext cx="92485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Oval 80"/>
          <p:cNvSpPr/>
          <p:nvPr/>
        </p:nvSpPr>
        <p:spPr>
          <a:xfrm>
            <a:off x="1880012" y="8191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Oval 86"/>
          <p:cNvSpPr/>
          <p:nvPr/>
        </p:nvSpPr>
        <p:spPr>
          <a:xfrm>
            <a:off x="1880011" y="18859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8" name="Straight Arrow Connector 87"/>
          <p:cNvCxnSpPr>
            <a:stCxn id="80" idx="6"/>
            <a:endCxn id="87" idx="2"/>
          </p:cNvCxnSpPr>
          <p:nvPr/>
        </p:nvCxnSpPr>
        <p:spPr>
          <a:xfrm>
            <a:off x="1610650" y="1276350"/>
            <a:ext cx="269360" cy="1066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9" idx="6"/>
            <a:endCxn id="87" idx="2"/>
          </p:cNvCxnSpPr>
          <p:nvPr/>
        </p:nvCxnSpPr>
        <p:spPr>
          <a:xfrm>
            <a:off x="1610650" y="2343150"/>
            <a:ext cx="26936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8" idx="6"/>
            <a:endCxn id="87" idx="2"/>
          </p:cNvCxnSpPr>
          <p:nvPr/>
        </p:nvCxnSpPr>
        <p:spPr>
          <a:xfrm flipV="1">
            <a:off x="1610650" y="2343150"/>
            <a:ext cx="269360"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880009" y="31051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2" name="Straight Arrow Connector 91"/>
          <p:cNvCxnSpPr>
            <a:stCxn id="80" idx="6"/>
            <a:endCxn id="91" idx="2"/>
          </p:cNvCxnSpPr>
          <p:nvPr/>
        </p:nvCxnSpPr>
        <p:spPr>
          <a:xfrm>
            <a:off x="1610650" y="1276350"/>
            <a:ext cx="269359" cy="2286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79" idx="6"/>
            <a:endCxn id="91" idx="2"/>
          </p:cNvCxnSpPr>
          <p:nvPr/>
        </p:nvCxnSpPr>
        <p:spPr>
          <a:xfrm>
            <a:off x="1610650" y="2343150"/>
            <a:ext cx="269359"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6"/>
            <a:endCxn id="91" idx="2"/>
          </p:cNvCxnSpPr>
          <p:nvPr/>
        </p:nvCxnSpPr>
        <p:spPr>
          <a:xfrm>
            <a:off x="1610650" y="3562350"/>
            <a:ext cx="269359"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3152278" y="8191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9" name="Oval 108"/>
          <p:cNvSpPr/>
          <p:nvPr/>
        </p:nvSpPr>
        <p:spPr>
          <a:xfrm>
            <a:off x="3152276" y="18859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0" name="Straight Arrow Connector 109"/>
          <p:cNvCxnSpPr>
            <a:stCxn id="87" idx="6"/>
            <a:endCxn id="109" idx="2"/>
          </p:cNvCxnSpPr>
          <p:nvPr/>
        </p:nvCxnSpPr>
        <p:spPr>
          <a:xfrm>
            <a:off x="2804861" y="2343150"/>
            <a:ext cx="347416"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1" idx="6"/>
            <a:endCxn id="109" idx="2"/>
          </p:cNvCxnSpPr>
          <p:nvPr/>
        </p:nvCxnSpPr>
        <p:spPr>
          <a:xfrm flipV="1">
            <a:off x="2804860" y="2343150"/>
            <a:ext cx="347417"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1" idx="6"/>
            <a:endCxn id="109" idx="2"/>
          </p:cNvCxnSpPr>
          <p:nvPr/>
        </p:nvCxnSpPr>
        <p:spPr>
          <a:xfrm>
            <a:off x="2804862" y="1276350"/>
            <a:ext cx="347414" cy="1066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3154360" y="31051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6" name="Straight Arrow Connector 115"/>
          <p:cNvCxnSpPr>
            <a:stCxn id="91" idx="6"/>
            <a:endCxn id="115" idx="2"/>
          </p:cNvCxnSpPr>
          <p:nvPr/>
        </p:nvCxnSpPr>
        <p:spPr>
          <a:xfrm>
            <a:off x="2804860" y="3562350"/>
            <a:ext cx="34950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7" idx="6"/>
            <a:endCxn id="115" idx="2"/>
          </p:cNvCxnSpPr>
          <p:nvPr/>
        </p:nvCxnSpPr>
        <p:spPr>
          <a:xfrm>
            <a:off x="2804861" y="2343150"/>
            <a:ext cx="349499"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1" idx="6"/>
            <a:endCxn id="115" idx="2"/>
          </p:cNvCxnSpPr>
          <p:nvPr/>
        </p:nvCxnSpPr>
        <p:spPr>
          <a:xfrm>
            <a:off x="2804862" y="1276350"/>
            <a:ext cx="349498" cy="2286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4256750" y="1885950"/>
            <a:ext cx="92485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3" name="Straight Arrow Connector 142"/>
          <p:cNvCxnSpPr>
            <a:stCxn id="109" idx="6"/>
            <a:endCxn id="142" idx="2"/>
          </p:cNvCxnSpPr>
          <p:nvPr/>
        </p:nvCxnSpPr>
        <p:spPr>
          <a:xfrm>
            <a:off x="4077127" y="2343150"/>
            <a:ext cx="179623"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5" idx="6"/>
            <a:endCxn id="142" idx="2"/>
          </p:cNvCxnSpPr>
          <p:nvPr/>
        </p:nvCxnSpPr>
        <p:spPr>
          <a:xfrm flipV="1">
            <a:off x="4079210" y="2343150"/>
            <a:ext cx="177539"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03" idx="6"/>
            <a:endCxn id="142" idx="2"/>
          </p:cNvCxnSpPr>
          <p:nvPr/>
        </p:nvCxnSpPr>
        <p:spPr>
          <a:xfrm>
            <a:off x="4077128" y="1276350"/>
            <a:ext cx="179622" cy="1066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74489" y="1169724"/>
            <a:ext cx="347472" cy="228600"/>
          </a:xfrm>
          <a:prstGeom prst="rect">
            <a:avLst/>
          </a:prstGeom>
        </p:spPr>
      </p:pic>
      <p:pic>
        <p:nvPicPr>
          <p:cNvPr id="35" name="Picture 3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168701" y="1169724"/>
            <a:ext cx="347472" cy="228600"/>
          </a:xfrm>
          <a:prstGeom prst="rect">
            <a:avLst/>
          </a:prstGeom>
        </p:spPr>
      </p:pic>
      <p:pic>
        <p:nvPicPr>
          <p:cNvPr id="36" name="Picture 3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440965" y="1123712"/>
            <a:ext cx="347472" cy="228600"/>
          </a:xfrm>
          <a:prstGeom prst="rect">
            <a:avLst/>
          </a:prstGeom>
        </p:spPr>
      </p:pic>
      <p:pic>
        <p:nvPicPr>
          <p:cNvPr id="37" name="Picture 36"/>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016222" y="2260527"/>
            <a:ext cx="267462" cy="180594"/>
          </a:xfrm>
          <a:prstGeom prst="rect">
            <a:avLst/>
          </a:prstGeom>
        </p:spPr>
      </p:pic>
      <p:pic>
        <p:nvPicPr>
          <p:cNvPr id="38" name="Picture 37"/>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974489" y="3457956"/>
            <a:ext cx="274320" cy="180594"/>
          </a:xfrm>
          <a:prstGeom prst="rect">
            <a:avLst/>
          </a:prstGeom>
        </p:spPr>
      </p:pic>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307080" y="722520"/>
              <a:ext cx="4530960" cy="3734280"/>
            </p14:xfrm>
          </p:contentPart>
        </mc:Choice>
        <mc:Fallback xmlns="">
          <p:pic>
            <p:nvPicPr>
              <p:cNvPr id="5" name="Ink 4"/>
              <p:cNvPicPr/>
              <p:nvPr/>
            </p:nvPicPr>
            <p:blipFill>
              <a:blip r:embed="rId11"/>
              <a:stretch>
                <a:fillRect/>
              </a:stretch>
            </p:blipFill>
            <p:spPr>
              <a:xfrm>
                <a:off x="297720" y="713520"/>
                <a:ext cx="4549680" cy="3752640"/>
              </a:xfrm>
              <a:prstGeom prst="rect">
                <a:avLst/>
              </a:prstGeom>
            </p:spPr>
          </p:pic>
        </mc:Fallback>
      </mc:AlternateContent>
    </p:spTree>
    <p:extLst>
      <p:ext uri="{BB962C8B-B14F-4D97-AF65-F5344CB8AC3E}">
        <p14:creationId xmlns:p14="http://schemas.microsoft.com/office/powerpoint/2010/main" val="922523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6400800" cy="461665"/>
          </a:xfrm>
          <a:prstGeom prst="rect">
            <a:avLst/>
          </a:prstGeom>
          <a:noFill/>
        </p:spPr>
        <p:txBody>
          <a:bodyPr wrap="square" rtlCol="0">
            <a:spAutoFit/>
          </a:bodyPr>
          <a:lstStyle/>
          <a:p>
            <a:r>
              <a:rPr lang="en-US" sz="2400" b="1" dirty="0">
                <a:solidFill>
                  <a:prstClr val="black"/>
                </a:solidFill>
                <a:latin typeface="Calibri"/>
              </a:rPr>
              <a:t>Forward Propagation</a:t>
            </a:r>
          </a:p>
        </p:txBody>
      </p:sp>
      <p:sp>
        <p:nvSpPr>
          <p:cNvPr id="78" name="Oval 77"/>
          <p:cNvSpPr/>
          <p:nvPr/>
        </p:nvSpPr>
        <p:spPr>
          <a:xfrm>
            <a:off x="685800" y="3105150"/>
            <a:ext cx="164592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Oval 78"/>
          <p:cNvSpPr/>
          <p:nvPr/>
        </p:nvSpPr>
        <p:spPr>
          <a:xfrm>
            <a:off x="685800" y="1885950"/>
            <a:ext cx="164592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Oval 79"/>
          <p:cNvSpPr/>
          <p:nvPr/>
        </p:nvSpPr>
        <p:spPr>
          <a:xfrm>
            <a:off x="685800" y="819150"/>
            <a:ext cx="164592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Oval 80"/>
          <p:cNvSpPr/>
          <p:nvPr/>
        </p:nvSpPr>
        <p:spPr>
          <a:xfrm>
            <a:off x="2811092" y="8191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Oval 86"/>
          <p:cNvSpPr/>
          <p:nvPr/>
        </p:nvSpPr>
        <p:spPr>
          <a:xfrm>
            <a:off x="2811090" y="18859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8" name="Straight Arrow Connector 87"/>
          <p:cNvCxnSpPr>
            <a:stCxn id="80" idx="6"/>
            <a:endCxn id="87" idx="2"/>
          </p:cNvCxnSpPr>
          <p:nvPr/>
        </p:nvCxnSpPr>
        <p:spPr>
          <a:xfrm>
            <a:off x="2331720" y="1276350"/>
            <a:ext cx="479370" cy="1066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9" idx="6"/>
            <a:endCxn id="87" idx="2"/>
          </p:cNvCxnSpPr>
          <p:nvPr/>
        </p:nvCxnSpPr>
        <p:spPr>
          <a:xfrm>
            <a:off x="2331720" y="2343150"/>
            <a:ext cx="47937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8" idx="6"/>
            <a:endCxn id="87" idx="2"/>
          </p:cNvCxnSpPr>
          <p:nvPr/>
        </p:nvCxnSpPr>
        <p:spPr>
          <a:xfrm flipV="1">
            <a:off x="2331720" y="2343150"/>
            <a:ext cx="479370"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2811088" y="31051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2" name="Straight Arrow Connector 91"/>
          <p:cNvCxnSpPr>
            <a:stCxn id="80" idx="6"/>
            <a:endCxn id="91" idx="2"/>
          </p:cNvCxnSpPr>
          <p:nvPr/>
        </p:nvCxnSpPr>
        <p:spPr>
          <a:xfrm>
            <a:off x="2331720" y="1276350"/>
            <a:ext cx="479368" cy="2286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79" idx="6"/>
            <a:endCxn id="91" idx="2"/>
          </p:cNvCxnSpPr>
          <p:nvPr/>
        </p:nvCxnSpPr>
        <p:spPr>
          <a:xfrm>
            <a:off x="2331720" y="2343150"/>
            <a:ext cx="479368"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6"/>
            <a:endCxn id="91" idx="2"/>
          </p:cNvCxnSpPr>
          <p:nvPr/>
        </p:nvCxnSpPr>
        <p:spPr>
          <a:xfrm>
            <a:off x="2331720" y="3562350"/>
            <a:ext cx="479368"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5075294" y="8191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9" name="Oval 108"/>
          <p:cNvSpPr/>
          <p:nvPr/>
        </p:nvSpPr>
        <p:spPr>
          <a:xfrm>
            <a:off x="5075292" y="18859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0" name="Straight Arrow Connector 109"/>
          <p:cNvCxnSpPr>
            <a:stCxn id="87" idx="6"/>
            <a:endCxn id="109" idx="2"/>
          </p:cNvCxnSpPr>
          <p:nvPr/>
        </p:nvCxnSpPr>
        <p:spPr>
          <a:xfrm>
            <a:off x="4457010" y="2343150"/>
            <a:ext cx="618282"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1" idx="6"/>
            <a:endCxn id="109" idx="2"/>
          </p:cNvCxnSpPr>
          <p:nvPr/>
        </p:nvCxnSpPr>
        <p:spPr>
          <a:xfrm flipV="1">
            <a:off x="4457008" y="2343150"/>
            <a:ext cx="618284"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1" idx="6"/>
            <a:endCxn id="109" idx="2"/>
          </p:cNvCxnSpPr>
          <p:nvPr/>
        </p:nvCxnSpPr>
        <p:spPr>
          <a:xfrm>
            <a:off x="4457012" y="1276350"/>
            <a:ext cx="618280" cy="1066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5079000" y="31051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6" name="Straight Arrow Connector 115"/>
          <p:cNvCxnSpPr>
            <a:stCxn id="91" idx="6"/>
            <a:endCxn id="115" idx="2"/>
          </p:cNvCxnSpPr>
          <p:nvPr/>
        </p:nvCxnSpPr>
        <p:spPr>
          <a:xfrm>
            <a:off x="4457008" y="3562350"/>
            <a:ext cx="621992"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7" idx="6"/>
            <a:endCxn id="115" idx="2"/>
          </p:cNvCxnSpPr>
          <p:nvPr/>
        </p:nvCxnSpPr>
        <p:spPr>
          <a:xfrm>
            <a:off x="4457010" y="2343150"/>
            <a:ext cx="621990"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1" idx="6"/>
            <a:endCxn id="115" idx="2"/>
          </p:cNvCxnSpPr>
          <p:nvPr/>
        </p:nvCxnSpPr>
        <p:spPr>
          <a:xfrm>
            <a:off x="4457012" y="1276350"/>
            <a:ext cx="621988" cy="2286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7040880" y="1885950"/>
            <a:ext cx="1645920" cy="914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3" name="Straight Arrow Connector 142"/>
          <p:cNvCxnSpPr>
            <a:stCxn id="109" idx="6"/>
            <a:endCxn id="142" idx="2"/>
          </p:cNvCxnSpPr>
          <p:nvPr/>
        </p:nvCxnSpPr>
        <p:spPr>
          <a:xfrm>
            <a:off x="6721212" y="2343150"/>
            <a:ext cx="319668"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5" idx="6"/>
            <a:endCxn id="142" idx="2"/>
          </p:cNvCxnSpPr>
          <p:nvPr/>
        </p:nvCxnSpPr>
        <p:spPr>
          <a:xfrm flipV="1">
            <a:off x="6724920" y="2343150"/>
            <a:ext cx="315960"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03" idx="6"/>
            <a:endCxn id="142" idx="2"/>
          </p:cNvCxnSpPr>
          <p:nvPr/>
        </p:nvCxnSpPr>
        <p:spPr>
          <a:xfrm>
            <a:off x="6721214" y="1276350"/>
            <a:ext cx="319666" cy="1066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75070" y="1158838"/>
            <a:ext cx="347472" cy="228600"/>
          </a:xfrm>
          <a:prstGeom prst="rect">
            <a:avLst/>
          </a:prstGeom>
        </p:spPr>
      </p:pic>
      <p:pic>
        <p:nvPicPr>
          <p:cNvPr id="35" name="Picture 3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462528" y="1123950"/>
            <a:ext cx="347472" cy="228600"/>
          </a:xfrm>
          <a:prstGeom prst="rect">
            <a:avLst/>
          </a:prstGeom>
        </p:spPr>
      </p:pic>
      <p:pic>
        <p:nvPicPr>
          <p:cNvPr id="36" name="Picture 3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672328" y="1169724"/>
            <a:ext cx="347472" cy="228600"/>
          </a:xfrm>
          <a:prstGeom prst="rect">
            <a:avLst/>
          </a:prstGeom>
        </p:spPr>
      </p:pic>
      <p:pic>
        <p:nvPicPr>
          <p:cNvPr id="37" name="Picture 36"/>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413333" y="2260527"/>
            <a:ext cx="267462" cy="180594"/>
          </a:xfrm>
          <a:prstGeom prst="rect">
            <a:avLst/>
          </a:prstGeom>
        </p:spPr>
      </p:pic>
      <p:pic>
        <p:nvPicPr>
          <p:cNvPr id="38" name="Picture 37"/>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1371600" y="3457956"/>
            <a:ext cx="274320" cy="180594"/>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864000" y="758160"/>
              <a:ext cx="7569000" cy="3963600"/>
            </p14:xfrm>
          </p:contentPart>
        </mc:Choice>
        <mc:Fallback xmlns="">
          <p:pic>
            <p:nvPicPr>
              <p:cNvPr id="2" name="Ink 1"/>
              <p:cNvPicPr/>
              <p:nvPr/>
            </p:nvPicPr>
            <p:blipFill>
              <a:blip r:embed="rId11"/>
              <a:stretch>
                <a:fillRect/>
              </a:stretch>
            </p:blipFill>
            <p:spPr>
              <a:xfrm>
                <a:off x="855000" y="746640"/>
                <a:ext cx="7588800" cy="3986280"/>
              </a:xfrm>
              <a:prstGeom prst="rect">
                <a:avLst/>
              </a:prstGeom>
            </p:spPr>
          </p:pic>
        </mc:Fallback>
      </mc:AlternateContent>
    </p:spTree>
    <p:extLst>
      <p:ext uri="{BB962C8B-B14F-4D97-AF65-F5344CB8AC3E}">
        <p14:creationId xmlns:p14="http://schemas.microsoft.com/office/powerpoint/2010/main" val="42423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6400800" cy="461665"/>
          </a:xfrm>
          <a:prstGeom prst="rect">
            <a:avLst/>
          </a:prstGeom>
          <a:noFill/>
        </p:spPr>
        <p:txBody>
          <a:bodyPr wrap="square" rtlCol="0">
            <a:spAutoFit/>
          </a:bodyPr>
          <a:lstStyle/>
          <a:p>
            <a:r>
              <a:rPr lang="en-US" sz="2400" b="1" dirty="0">
                <a:solidFill>
                  <a:prstClr val="black"/>
                </a:solidFill>
                <a:latin typeface="Calibri"/>
              </a:rPr>
              <a:t>Que </a:t>
            </a:r>
            <a:r>
              <a:rPr lang="en-US" sz="2400" b="1" dirty="0" err="1">
                <a:solidFill>
                  <a:prstClr val="black"/>
                </a:solidFill>
                <a:latin typeface="Calibri"/>
              </a:rPr>
              <a:t>esta</a:t>
            </a:r>
            <a:r>
              <a:rPr lang="en-US" sz="2400" b="1" dirty="0">
                <a:solidFill>
                  <a:prstClr val="black"/>
                </a:solidFill>
                <a:latin typeface="Calibri"/>
              </a:rPr>
              <a:t> hacienda backpropagation?</a:t>
            </a:r>
          </a:p>
        </p:txBody>
      </p:sp>
      <p:sp>
        <p:nvSpPr>
          <p:cNvPr id="3" name="TextBox 2"/>
          <p:cNvSpPr txBox="1"/>
          <p:nvPr/>
        </p:nvSpPr>
        <p:spPr>
          <a:xfrm>
            <a:off x="381000" y="2578953"/>
            <a:ext cx="8153400" cy="830997"/>
          </a:xfrm>
          <a:prstGeom prst="rect">
            <a:avLst/>
          </a:prstGeom>
          <a:noFill/>
        </p:spPr>
        <p:txBody>
          <a:bodyPr wrap="square" rtlCol="0">
            <a:spAutoFit/>
          </a:bodyPr>
          <a:lstStyle/>
          <a:p>
            <a:r>
              <a:rPr lang="en-US" sz="2400" dirty="0">
                <a:solidFill>
                  <a:prstClr val="black"/>
                </a:solidFill>
                <a:latin typeface="Calibri"/>
              </a:rPr>
              <a:t>Focusing on a single example      ,       , the case of 1 output unit, and ignoring regularization (          ),</a:t>
            </a:r>
          </a:p>
        </p:txBody>
      </p:sp>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14400" y="980457"/>
            <a:ext cx="6561392" cy="684086"/>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35825" y="1799463"/>
            <a:ext cx="2330006" cy="696087"/>
          </a:xfrm>
          <a:prstGeom prst="rect">
            <a:avLst/>
          </a:prstGeom>
        </p:spPr>
      </p:pic>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32580" y="2658745"/>
            <a:ext cx="350520" cy="230505"/>
          </a:xfrm>
          <a:prstGeom prst="rect">
            <a:avLst/>
          </a:prstGeom>
        </p:spPr>
      </p:pic>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690110" y="2671445"/>
            <a:ext cx="339090" cy="280035"/>
          </a:xfrm>
          <a:prstGeom prst="rect">
            <a:avLst/>
          </a:prstGeom>
        </p:spPr>
      </p:pic>
      <p:pic>
        <p:nvPicPr>
          <p:cNvPr id="8" name="Picture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81450" y="3105150"/>
            <a:ext cx="590550" cy="182880"/>
          </a:xfrm>
          <a:prstGeom prst="rect">
            <a:avLst/>
          </a:prstGeom>
        </p:spPr>
      </p:pic>
      <p:pic>
        <p:nvPicPr>
          <p:cNvPr id="15" name="Picture 1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867855" y="3486152"/>
            <a:ext cx="5335905" cy="291465"/>
          </a:xfrm>
          <a:prstGeom prst="rect">
            <a:avLst/>
          </a:prstGeom>
        </p:spPr>
      </p:pic>
      <p:sp>
        <p:nvSpPr>
          <p:cNvPr id="10" name="TextBox 9"/>
          <p:cNvSpPr txBox="1"/>
          <p:nvPr/>
        </p:nvSpPr>
        <p:spPr>
          <a:xfrm>
            <a:off x="381000" y="3790950"/>
            <a:ext cx="8153400" cy="830997"/>
          </a:xfrm>
          <a:prstGeom prst="rect">
            <a:avLst/>
          </a:prstGeom>
          <a:noFill/>
        </p:spPr>
        <p:txBody>
          <a:bodyPr wrap="square" rtlCol="0">
            <a:spAutoFit/>
          </a:bodyPr>
          <a:lstStyle/>
          <a:p>
            <a:r>
              <a:rPr lang="en-US" sz="2400" dirty="0">
                <a:solidFill>
                  <a:prstClr val="black"/>
                </a:solidFill>
                <a:latin typeface="Calibri"/>
              </a:rPr>
              <a:t>(Think of                                             )     </a:t>
            </a:r>
          </a:p>
          <a:p>
            <a:r>
              <a:rPr lang="en-US" sz="2400" dirty="0">
                <a:solidFill>
                  <a:prstClr val="black"/>
                </a:solidFill>
                <a:latin typeface="Calibri"/>
              </a:rPr>
              <a:t>I.e. how well is the network doing on example </a:t>
            </a:r>
            <a:r>
              <a:rPr lang="en-US" sz="2400" dirty="0" err="1">
                <a:solidFill>
                  <a:prstClr val="black"/>
                </a:solidFill>
                <a:latin typeface="Calibri"/>
              </a:rPr>
              <a:t>i</a:t>
            </a:r>
            <a:r>
              <a:rPr lang="en-US" sz="2400" dirty="0">
                <a:solidFill>
                  <a:prstClr val="black"/>
                </a:solidFill>
                <a:latin typeface="Calibri"/>
              </a:rPr>
              <a:t>?</a:t>
            </a:r>
          </a:p>
        </p:txBody>
      </p:sp>
      <p:pic>
        <p:nvPicPr>
          <p:cNvPr id="14" name="Picture 1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68780" y="3879851"/>
            <a:ext cx="2918460" cy="291465"/>
          </a:xfrm>
          <a:prstGeom prst="rect">
            <a:avLst/>
          </a:prstGeom>
        </p:spPr>
      </p:pic>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735480" y="686880"/>
              <a:ext cx="7218720" cy="3963240"/>
            </p14:xfrm>
          </p:contentPart>
        </mc:Choice>
        <mc:Fallback xmlns="">
          <p:pic>
            <p:nvPicPr>
              <p:cNvPr id="11" name="Ink 10"/>
              <p:cNvPicPr/>
              <p:nvPr/>
            </p:nvPicPr>
            <p:blipFill>
              <a:blip r:embed="rId17"/>
              <a:stretch>
                <a:fillRect/>
              </a:stretch>
            </p:blipFill>
            <p:spPr>
              <a:xfrm>
                <a:off x="726120" y="678240"/>
                <a:ext cx="7239600" cy="3983760"/>
              </a:xfrm>
              <a:prstGeom prst="rect">
                <a:avLst/>
              </a:prstGeom>
            </p:spPr>
          </p:pic>
        </mc:Fallback>
      </mc:AlternateContent>
    </p:spTree>
    <p:extLst>
      <p:ext uri="{BB962C8B-B14F-4D97-AF65-F5344CB8AC3E}">
        <p14:creationId xmlns:p14="http://schemas.microsoft.com/office/powerpoint/2010/main" val="399727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6400800" cy="430887"/>
          </a:xfrm>
          <a:prstGeom prst="rect">
            <a:avLst/>
          </a:prstGeom>
          <a:noFill/>
        </p:spPr>
        <p:txBody>
          <a:bodyPr wrap="square" rtlCol="0">
            <a:spAutoFit/>
          </a:bodyPr>
          <a:lstStyle/>
          <a:p>
            <a:r>
              <a:rPr lang="en-US" sz="2200" b="1" dirty="0">
                <a:solidFill>
                  <a:prstClr val="black"/>
                </a:solidFill>
                <a:latin typeface="Calibri"/>
              </a:rPr>
              <a:t>Forward Propagation</a:t>
            </a:r>
          </a:p>
        </p:txBody>
      </p:sp>
      <p:grpSp>
        <p:nvGrpSpPr>
          <p:cNvPr id="2" name="Group 1"/>
          <p:cNvGrpSpPr/>
          <p:nvPr/>
        </p:nvGrpSpPr>
        <p:grpSpPr>
          <a:xfrm>
            <a:off x="152400" y="819150"/>
            <a:ext cx="7063407" cy="2797629"/>
            <a:chOff x="446159" y="819150"/>
            <a:chExt cx="8240641" cy="3263900"/>
          </a:xfrm>
        </p:grpSpPr>
        <p:sp>
          <p:nvSpPr>
            <p:cNvPr id="78" name="Oval 77"/>
            <p:cNvSpPr/>
            <p:nvPr/>
          </p:nvSpPr>
          <p:spPr>
            <a:xfrm>
              <a:off x="446159" y="3105152"/>
              <a:ext cx="1539748" cy="914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Oval 78"/>
            <p:cNvSpPr/>
            <p:nvPr/>
          </p:nvSpPr>
          <p:spPr>
            <a:xfrm>
              <a:off x="446159" y="1885950"/>
              <a:ext cx="1539748" cy="914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Oval 79"/>
            <p:cNvSpPr/>
            <p:nvPr/>
          </p:nvSpPr>
          <p:spPr>
            <a:xfrm>
              <a:off x="446159" y="819150"/>
              <a:ext cx="1539748" cy="914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Oval 80"/>
            <p:cNvSpPr/>
            <p:nvPr/>
          </p:nvSpPr>
          <p:spPr>
            <a:xfrm>
              <a:off x="2811088" y="819150"/>
              <a:ext cx="1645923" cy="914399"/>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Oval 86"/>
            <p:cNvSpPr/>
            <p:nvPr/>
          </p:nvSpPr>
          <p:spPr>
            <a:xfrm>
              <a:off x="2811090" y="1797050"/>
              <a:ext cx="1645920" cy="10668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8" name="Straight Arrow Connector 87"/>
            <p:cNvCxnSpPr>
              <a:stCxn id="80" idx="6"/>
              <a:endCxn id="87" idx="2"/>
            </p:cNvCxnSpPr>
            <p:nvPr/>
          </p:nvCxnSpPr>
          <p:spPr>
            <a:xfrm>
              <a:off x="1985907" y="1276350"/>
              <a:ext cx="825183" cy="10541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9" idx="6"/>
              <a:endCxn id="87" idx="2"/>
            </p:cNvCxnSpPr>
            <p:nvPr/>
          </p:nvCxnSpPr>
          <p:spPr>
            <a:xfrm flipV="1">
              <a:off x="1985907" y="2330450"/>
              <a:ext cx="825183" cy="127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8" idx="6"/>
              <a:endCxn id="87" idx="2"/>
            </p:cNvCxnSpPr>
            <p:nvPr/>
          </p:nvCxnSpPr>
          <p:spPr>
            <a:xfrm flipV="1">
              <a:off x="1985907" y="2330450"/>
              <a:ext cx="825183" cy="123190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2811088" y="3016250"/>
              <a:ext cx="1645920" cy="10668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2" name="Straight Arrow Connector 91"/>
            <p:cNvCxnSpPr>
              <a:stCxn id="80" idx="6"/>
              <a:endCxn id="91" idx="2"/>
            </p:cNvCxnSpPr>
            <p:nvPr/>
          </p:nvCxnSpPr>
          <p:spPr>
            <a:xfrm>
              <a:off x="1985907" y="1276350"/>
              <a:ext cx="825181" cy="2273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79" idx="6"/>
              <a:endCxn id="91" idx="2"/>
            </p:cNvCxnSpPr>
            <p:nvPr/>
          </p:nvCxnSpPr>
          <p:spPr>
            <a:xfrm>
              <a:off x="1985907" y="2343150"/>
              <a:ext cx="825181" cy="12065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6"/>
              <a:endCxn id="91" idx="2"/>
            </p:cNvCxnSpPr>
            <p:nvPr/>
          </p:nvCxnSpPr>
          <p:spPr>
            <a:xfrm flipV="1">
              <a:off x="1985907" y="3549650"/>
              <a:ext cx="825181" cy="1270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5054807" y="819150"/>
              <a:ext cx="1670114" cy="914399"/>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9" name="Oval 108"/>
            <p:cNvSpPr/>
            <p:nvPr/>
          </p:nvSpPr>
          <p:spPr>
            <a:xfrm>
              <a:off x="5075293" y="1797050"/>
              <a:ext cx="1645920" cy="10668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0" name="Straight Arrow Connector 109"/>
            <p:cNvCxnSpPr>
              <a:stCxn id="87" idx="6"/>
              <a:endCxn id="109" idx="2"/>
            </p:cNvCxnSpPr>
            <p:nvPr/>
          </p:nvCxnSpPr>
          <p:spPr>
            <a:xfrm>
              <a:off x="4457011" y="2330450"/>
              <a:ext cx="618282"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1" idx="6"/>
              <a:endCxn id="109" idx="2"/>
            </p:cNvCxnSpPr>
            <p:nvPr/>
          </p:nvCxnSpPr>
          <p:spPr>
            <a:xfrm flipV="1">
              <a:off x="4457008" y="2330450"/>
              <a:ext cx="618284"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1" idx="6"/>
              <a:endCxn id="109" idx="2"/>
            </p:cNvCxnSpPr>
            <p:nvPr/>
          </p:nvCxnSpPr>
          <p:spPr>
            <a:xfrm>
              <a:off x="4457011" y="1276350"/>
              <a:ext cx="618282" cy="10541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5079000" y="3016250"/>
              <a:ext cx="1645920" cy="10668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6" name="Straight Arrow Connector 115"/>
            <p:cNvCxnSpPr>
              <a:stCxn id="91" idx="6"/>
              <a:endCxn id="115" idx="2"/>
            </p:cNvCxnSpPr>
            <p:nvPr/>
          </p:nvCxnSpPr>
          <p:spPr>
            <a:xfrm>
              <a:off x="4457008" y="3549650"/>
              <a:ext cx="621992"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7" idx="6"/>
              <a:endCxn id="115" idx="2"/>
            </p:cNvCxnSpPr>
            <p:nvPr/>
          </p:nvCxnSpPr>
          <p:spPr>
            <a:xfrm>
              <a:off x="4457011" y="2330450"/>
              <a:ext cx="621990"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1" idx="6"/>
              <a:endCxn id="115" idx="2"/>
            </p:cNvCxnSpPr>
            <p:nvPr/>
          </p:nvCxnSpPr>
          <p:spPr>
            <a:xfrm>
              <a:off x="4457011" y="1276350"/>
              <a:ext cx="621990" cy="2273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7040880" y="1797050"/>
              <a:ext cx="1645920" cy="10668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3" name="Straight Arrow Connector 142"/>
            <p:cNvCxnSpPr>
              <a:stCxn id="109" idx="6"/>
              <a:endCxn id="142" idx="2"/>
            </p:cNvCxnSpPr>
            <p:nvPr/>
          </p:nvCxnSpPr>
          <p:spPr>
            <a:xfrm>
              <a:off x="6721213" y="2330450"/>
              <a:ext cx="319667"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5" idx="6"/>
              <a:endCxn id="142" idx="2"/>
            </p:cNvCxnSpPr>
            <p:nvPr/>
          </p:nvCxnSpPr>
          <p:spPr>
            <a:xfrm flipV="1">
              <a:off x="6724921" y="2330450"/>
              <a:ext cx="315959" cy="12192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03" idx="6"/>
              <a:endCxn id="142" idx="2"/>
            </p:cNvCxnSpPr>
            <p:nvPr/>
          </p:nvCxnSpPr>
          <p:spPr>
            <a:xfrm>
              <a:off x="6724921" y="1276350"/>
              <a:ext cx="315959" cy="10541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566928" y="1085850"/>
            <a:ext cx="347472" cy="228600"/>
          </a:xfrm>
          <a:prstGeom prst="rect">
            <a:avLst/>
          </a:prstGeom>
        </p:spPr>
      </p:pic>
      <p:pic>
        <p:nvPicPr>
          <p:cNvPr id="38" name="Picture 37"/>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2667000" y="1096736"/>
            <a:ext cx="347472" cy="228600"/>
          </a:xfrm>
          <a:prstGeom prst="rect">
            <a:avLst/>
          </a:prstGeom>
        </p:spPr>
      </p:pic>
      <p:pic>
        <p:nvPicPr>
          <p:cNvPr id="39" name="Picture 38"/>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4572000" y="1096736"/>
            <a:ext cx="347472" cy="228600"/>
          </a:xfrm>
          <a:prstGeom prst="rect">
            <a:avLst/>
          </a:prstGeom>
        </p:spPr>
      </p:pic>
      <p:pic>
        <p:nvPicPr>
          <p:cNvPr id="7" name="Picture 6"/>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605191" y="2035139"/>
            <a:ext cx="267462" cy="180594"/>
          </a:xfrm>
          <a:prstGeom prst="rect">
            <a:avLst/>
          </a:prstGeom>
        </p:spPr>
      </p:pic>
      <p:pic>
        <p:nvPicPr>
          <p:cNvPr id="8" name="Picture 7"/>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05191" y="3080168"/>
            <a:ext cx="274320" cy="180594"/>
          </a:xfrm>
          <a:prstGeom prst="rect">
            <a:avLst/>
          </a:prstGeom>
        </p:spPr>
      </p:pic>
      <p:pic>
        <p:nvPicPr>
          <p:cNvPr id="9" name="Picture 8"/>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415207" y="1842252"/>
            <a:ext cx="914400" cy="264695"/>
          </a:xfrm>
          <a:prstGeom prst="rect">
            <a:avLst/>
          </a:prstGeom>
        </p:spPr>
      </p:pic>
      <p:pic>
        <p:nvPicPr>
          <p:cNvPr id="10" name="Picture 9"/>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2415207" y="2828317"/>
            <a:ext cx="914400" cy="264695"/>
          </a:xfrm>
          <a:prstGeom prst="rect">
            <a:avLst/>
          </a:prstGeom>
        </p:spPr>
      </p:pic>
      <p:pic>
        <p:nvPicPr>
          <p:cNvPr id="11" name="Picture 10"/>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354474" y="1809751"/>
            <a:ext cx="914400" cy="264695"/>
          </a:xfrm>
          <a:prstGeom prst="rect">
            <a:avLst/>
          </a:prstGeom>
        </p:spPr>
      </p:pic>
      <p:pic>
        <p:nvPicPr>
          <p:cNvPr id="12" name="Picture 11"/>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4354474" y="2840455"/>
            <a:ext cx="914400" cy="264695"/>
          </a:xfrm>
          <a:prstGeom prst="rect">
            <a:avLst/>
          </a:prstGeom>
        </p:spPr>
      </p:pic>
      <p:pic>
        <p:nvPicPr>
          <p:cNvPr id="13" name="Picture 12"/>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072807" y="1805968"/>
            <a:ext cx="914400" cy="264695"/>
          </a:xfrm>
          <a:prstGeom prst="rect">
            <a:avLst/>
          </a:prstGeom>
        </p:spPr>
      </p:pic>
      <p:sp>
        <p:nvSpPr>
          <p:cNvPr id="52" name="TextBox 51"/>
          <p:cNvSpPr txBox="1"/>
          <p:nvPr/>
        </p:nvSpPr>
        <p:spPr>
          <a:xfrm>
            <a:off x="1143000" y="3645753"/>
            <a:ext cx="7391400" cy="430887"/>
          </a:xfrm>
          <a:prstGeom prst="rect">
            <a:avLst/>
          </a:prstGeom>
          <a:noFill/>
        </p:spPr>
        <p:txBody>
          <a:bodyPr wrap="square" rtlCol="0">
            <a:spAutoFit/>
          </a:bodyPr>
          <a:lstStyle/>
          <a:p>
            <a:pPr lvl="1"/>
            <a:r>
              <a:rPr lang="en-US" sz="2200" dirty="0">
                <a:solidFill>
                  <a:prstClr val="black"/>
                </a:solidFill>
                <a:latin typeface="Calibri"/>
              </a:rPr>
              <a:t>“error” of cost for         (unit    in layer   ). </a:t>
            </a:r>
          </a:p>
        </p:txBody>
      </p:sp>
      <p:pic>
        <p:nvPicPr>
          <p:cNvPr id="15" name="Picture 14"/>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914400" y="3657076"/>
            <a:ext cx="644332" cy="401688"/>
          </a:xfrm>
          <a:prstGeom prst="rect">
            <a:avLst/>
          </a:prstGeom>
        </p:spPr>
      </p:pic>
      <p:pic>
        <p:nvPicPr>
          <p:cNvPr id="16" name="Picture 15"/>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3840287" y="3657076"/>
            <a:ext cx="350713" cy="401689"/>
          </a:xfrm>
          <a:prstGeom prst="rect">
            <a:avLst/>
          </a:prstGeom>
        </p:spPr>
      </p:pic>
      <p:pic>
        <p:nvPicPr>
          <p:cNvPr id="70" name="Picture 69"/>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4876800" y="3753977"/>
            <a:ext cx="125730" cy="262890"/>
          </a:xfrm>
          <a:prstGeom prst="rect">
            <a:avLst/>
          </a:prstGeom>
        </p:spPr>
      </p:pic>
      <p:pic>
        <p:nvPicPr>
          <p:cNvPr id="18" name="Picture 17"/>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6034829" y="3779266"/>
            <a:ext cx="61171" cy="191669"/>
          </a:xfrm>
          <a:prstGeom prst="rect">
            <a:avLst/>
          </a:prstGeom>
        </p:spPr>
      </p:pic>
      <p:sp>
        <p:nvSpPr>
          <p:cNvPr id="59" name="TextBox 58"/>
          <p:cNvSpPr txBox="1"/>
          <p:nvPr/>
        </p:nvSpPr>
        <p:spPr>
          <a:xfrm>
            <a:off x="762000" y="4091285"/>
            <a:ext cx="7620000" cy="430887"/>
          </a:xfrm>
          <a:prstGeom prst="rect">
            <a:avLst/>
          </a:prstGeom>
          <a:noFill/>
        </p:spPr>
        <p:txBody>
          <a:bodyPr wrap="square" rtlCol="0">
            <a:spAutoFit/>
          </a:bodyPr>
          <a:lstStyle/>
          <a:p>
            <a:r>
              <a:rPr lang="en-US" sz="2200" dirty="0">
                <a:solidFill>
                  <a:prstClr val="black"/>
                </a:solidFill>
                <a:latin typeface="Calibri"/>
              </a:rPr>
              <a:t>Formally,		             (for           ), where </a:t>
            </a:r>
          </a:p>
        </p:txBody>
      </p:sp>
      <p:pic>
        <p:nvPicPr>
          <p:cNvPr id="19" name="Picture 18"/>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2020824" y="4089908"/>
            <a:ext cx="2081846" cy="526069"/>
          </a:xfrm>
          <a:prstGeom prst="rect">
            <a:avLst/>
          </a:prstGeom>
        </p:spPr>
      </p:pic>
      <p:pic>
        <p:nvPicPr>
          <p:cNvPr id="20" name="Picture 19"/>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4918986" y="4227639"/>
            <a:ext cx="619864" cy="236527"/>
          </a:xfrm>
          <a:prstGeom prst="rect">
            <a:avLst/>
          </a:prstGeom>
        </p:spPr>
      </p:pic>
      <p:pic>
        <p:nvPicPr>
          <p:cNvPr id="65" name="Picture 64"/>
          <p:cNvPicPr>
            <a:picLocks noChangeAspect="1"/>
          </p:cNvPicPr>
          <p:nvPr>
            <p:custDataLst>
              <p:tags r:id="rId17"/>
            </p:custDataLst>
          </p:nvPr>
        </p:nvPicPr>
        <p:blipFill>
          <a:blip r:embed="rId33" cstate="print">
            <a:extLst>
              <a:ext uri="{28A0092B-C50C-407E-A947-70E740481C1C}">
                <a14:useLocalDpi xmlns:a14="http://schemas.microsoft.com/office/drawing/2010/main" val="0"/>
              </a:ext>
            </a:extLst>
          </a:blip>
          <a:stretch>
            <a:fillRect/>
          </a:stretch>
        </p:blipFill>
        <p:spPr>
          <a:xfrm>
            <a:off x="955681" y="4557797"/>
            <a:ext cx="5335905" cy="291465"/>
          </a:xfrm>
          <a:prstGeom prst="rect">
            <a:avLst/>
          </a:prstGeom>
        </p:spPr>
      </p:pic>
      <mc:AlternateContent xmlns:mc="http://schemas.openxmlformats.org/markup-compatibility/2006" xmlns:p14="http://schemas.microsoft.com/office/powerpoint/2010/main">
        <mc:Choice Requires="p14">
          <p:contentPart p14:bwMode="auto" r:id="rId34">
            <p14:nvContentPartPr>
              <p14:cNvPr id="71" name="Ink 70"/>
              <p14:cNvContentPartPr/>
              <p14:nvPr/>
            </p14:nvContentPartPr>
            <p14:xfrm>
              <a:off x="442440" y="28440"/>
              <a:ext cx="8541000" cy="5022360"/>
            </p14:xfrm>
          </p:contentPart>
        </mc:Choice>
        <mc:Fallback xmlns="">
          <p:pic>
            <p:nvPicPr>
              <p:cNvPr id="71" name="Ink 70"/>
              <p:cNvPicPr/>
              <p:nvPr/>
            </p:nvPicPr>
            <p:blipFill>
              <a:blip r:embed="rId35"/>
              <a:stretch>
                <a:fillRect/>
              </a:stretch>
            </p:blipFill>
            <p:spPr>
              <a:xfrm>
                <a:off x="430560" y="20880"/>
                <a:ext cx="8562600" cy="5040000"/>
              </a:xfrm>
              <a:prstGeom prst="rect">
                <a:avLst/>
              </a:prstGeom>
            </p:spPr>
          </p:pic>
        </mc:Fallback>
      </mc:AlternateContent>
    </p:spTree>
    <p:extLst>
      <p:ext uri="{BB962C8B-B14F-4D97-AF65-F5344CB8AC3E}">
        <p14:creationId xmlns:p14="http://schemas.microsoft.com/office/powerpoint/2010/main" val="233642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Advanced optimization</a:t>
            </a:r>
          </a:p>
        </p:txBody>
      </p:sp>
      <p:sp>
        <p:nvSpPr>
          <p:cNvPr id="3" name="TextBox 2"/>
          <p:cNvSpPr txBox="1"/>
          <p:nvPr/>
        </p:nvSpPr>
        <p:spPr>
          <a:xfrm>
            <a:off x="396410" y="839852"/>
            <a:ext cx="8899990" cy="1323439"/>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function [</a:t>
            </a:r>
            <a:r>
              <a:rPr lang="en-US" sz="2000" b="1" dirty="0" err="1">
                <a:solidFill>
                  <a:srgbClr val="002060"/>
                </a:solidFill>
                <a:latin typeface="Courier New" pitchFamily="49" charset="0"/>
                <a:cs typeface="Courier New" pitchFamily="49" charset="0"/>
              </a:rPr>
              <a:t>jVal</a:t>
            </a:r>
            <a:r>
              <a:rPr lang="en-US" sz="2000" b="1" dirty="0">
                <a:solidFill>
                  <a:srgbClr val="002060"/>
                </a:solidFill>
                <a:latin typeface="Courier New" pitchFamily="49" charset="0"/>
                <a:cs typeface="Courier New" pitchFamily="49" charset="0"/>
              </a:rPr>
              <a:t>, gradient] = </a:t>
            </a:r>
            <a:r>
              <a:rPr lang="en-US" sz="2000" b="1" dirty="0" err="1">
                <a:solidFill>
                  <a:srgbClr val="002060"/>
                </a:solidFill>
                <a:latin typeface="Courier New" pitchFamily="49" charset="0"/>
                <a:cs typeface="Courier New" pitchFamily="49" charset="0"/>
              </a:rPr>
              <a:t>costFunction</a:t>
            </a:r>
            <a:r>
              <a:rPr lang="en-US" sz="2000" b="1" dirty="0">
                <a:solidFill>
                  <a:srgbClr val="002060"/>
                </a:solidFill>
                <a:latin typeface="Courier New" pitchFamily="49" charset="0"/>
                <a:cs typeface="Courier New" pitchFamily="49" charset="0"/>
              </a:rPr>
              <a:t>(theta)</a:t>
            </a:r>
          </a:p>
          <a:p>
            <a:endParaRPr lang="en-US" sz="2000" b="1" dirty="0">
              <a:solidFill>
                <a:srgbClr val="002060"/>
              </a:solidFill>
              <a:latin typeface="Courier New" pitchFamily="49" charset="0"/>
              <a:cs typeface="Courier New" pitchFamily="49" charset="0"/>
            </a:endParaRPr>
          </a:p>
          <a:p>
            <a:endParaRPr lang="en-US" sz="2000" b="1" dirty="0">
              <a:solidFill>
                <a:srgbClr val="002060"/>
              </a:solidFill>
              <a:latin typeface="Courier New" pitchFamily="49" charset="0"/>
              <a:cs typeface="Courier New" pitchFamily="49" charset="0"/>
            </a:endParaRPr>
          </a:p>
          <a:p>
            <a:r>
              <a:rPr lang="en-US" sz="2000" b="1" dirty="0" err="1">
                <a:solidFill>
                  <a:srgbClr val="002060"/>
                </a:solidFill>
                <a:latin typeface="Courier New" pitchFamily="49" charset="0"/>
                <a:cs typeface="Courier New" pitchFamily="49" charset="0"/>
              </a:rPr>
              <a:t>optTheta</a:t>
            </a:r>
            <a:r>
              <a:rPr lang="en-US" sz="2000" b="1" dirty="0">
                <a:solidFill>
                  <a:srgbClr val="002060"/>
                </a:solidFill>
                <a:latin typeface="Courier New" pitchFamily="49" charset="0"/>
                <a:cs typeface="Courier New" pitchFamily="49" charset="0"/>
              </a:rPr>
              <a:t> = </a:t>
            </a:r>
            <a:r>
              <a:rPr lang="en-US" sz="2000" b="1" dirty="0" err="1">
                <a:solidFill>
                  <a:srgbClr val="002060"/>
                </a:solidFill>
                <a:latin typeface="Courier New" pitchFamily="49" charset="0"/>
                <a:cs typeface="Courier New" pitchFamily="49" charset="0"/>
              </a:rPr>
              <a:t>fminunc</a:t>
            </a:r>
            <a:r>
              <a:rPr lang="en-US" sz="2000" b="1" dirty="0">
                <a:solidFill>
                  <a:srgbClr val="002060"/>
                </a:solidFill>
                <a:latin typeface="Courier New" pitchFamily="49" charset="0"/>
                <a:cs typeface="Courier New" pitchFamily="49" charset="0"/>
              </a:rPr>
              <a:t>(@</a:t>
            </a:r>
            <a:r>
              <a:rPr lang="en-US" sz="2000" b="1" dirty="0" err="1">
                <a:solidFill>
                  <a:srgbClr val="002060"/>
                </a:solidFill>
                <a:latin typeface="Courier New" pitchFamily="49" charset="0"/>
                <a:cs typeface="Courier New" pitchFamily="49" charset="0"/>
              </a:rPr>
              <a:t>costFunction</a:t>
            </a:r>
            <a:r>
              <a:rPr lang="en-US" sz="2000" b="1" dirty="0">
                <a:solidFill>
                  <a:srgbClr val="002060"/>
                </a:solidFill>
                <a:latin typeface="Courier New" pitchFamily="49" charset="0"/>
                <a:cs typeface="Courier New" pitchFamily="49" charset="0"/>
              </a:rPr>
              <a:t>, </a:t>
            </a:r>
            <a:r>
              <a:rPr lang="en-US" sz="2000" b="1" dirty="0" err="1">
                <a:solidFill>
                  <a:srgbClr val="002060"/>
                </a:solidFill>
                <a:latin typeface="Courier New" pitchFamily="49" charset="0"/>
                <a:cs typeface="Courier New" pitchFamily="49" charset="0"/>
              </a:rPr>
              <a:t>initialTheta</a:t>
            </a:r>
            <a:r>
              <a:rPr lang="en-US" sz="2000" b="1" dirty="0">
                <a:solidFill>
                  <a:srgbClr val="002060"/>
                </a:solidFill>
                <a:latin typeface="Courier New" pitchFamily="49" charset="0"/>
                <a:cs typeface="Courier New" pitchFamily="49" charset="0"/>
              </a:rPr>
              <a:t>, options)</a:t>
            </a:r>
          </a:p>
        </p:txBody>
      </p:sp>
      <p:sp>
        <p:nvSpPr>
          <p:cNvPr id="4" name="TextBox 3"/>
          <p:cNvSpPr txBox="1"/>
          <p:nvPr/>
        </p:nvSpPr>
        <p:spPr>
          <a:xfrm>
            <a:off x="396410" y="2232958"/>
            <a:ext cx="8290390" cy="1723549"/>
          </a:xfrm>
          <a:prstGeom prst="rect">
            <a:avLst/>
          </a:prstGeom>
          <a:noFill/>
        </p:spPr>
        <p:txBody>
          <a:bodyPr wrap="square" rtlCol="0">
            <a:spAutoFit/>
          </a:bodyPr>
          <a:lstStyle/>
          <a:p>
            <a:r>
              <a:rPr lang="en-US" sz="2400" dirty="0"/>
              <a:t>Neural Network (L=4):</a:t>
            </a:r>
          </a:p>
          <a:p>
            <a:pPr lvl="6">
              <a:spcBef>
                <a:spcPts val="600"/>
              </a:spcBef>
            </a:pPr>
            <a:r>
              <a:rPr lang="en-US" sz="2400" dirty="0"/>
              <a:t>- matrices  (</a:t>
            </a:r>
            <a:r>
              <a:rPr lang="en-US" sz="2000" b="1" dirty="0">
                <a:solidFill>
                  <a:srgbClr val="002060"/>
                </a:solidFill>
                <a:latin typeface="Courier New" pitchFamily="49" charset="0"/>
                <a:cs typeface="Courier New" pitchFamily="49" charset="0"/>
              </a:rPr>
              <a:t>Theta1, Theta2, Theta3</a:t>
            </a:r>
            <a:r>
              <a:rPr lang="en-US" sz="2400" dirty="0"/>
              <a:t>)</a:t>
            </a:r>
          </a:p>
          <a:p>
            <a:pPr marL="0" lvl="6">
              <a:spcBef>
                <a:spcPts val="600"/>
              </a:spcBef>
            </a:pPr>
            <a:r>
              <a:rPr lang="en-US" sz="2400" dirty="0"/>
              <a:t>			- matrices  (</a:t>
            </a:r>
            <a:r>
              <a:rPr lang="en-US" sz="2000" b="1" dirty="0">
                <a:solidFill>
                  <a:srgbClr val="002060"/>
                </a:solidFill>
                <a:latin typeface="Courier New" pitchFamily="49" charset="0"/>
                <a:cs typeface="Courier New" pitchFamily="49" charset="0"/>
              </a:rPr>
              <a:t>D1, D2, D3</a:t>
            </a:r>
            <a:r>
              <a:rPr lang="en-US" sz="2400" dirty="0"/>
              <a:t>)</a:t>
            </a:r>
          </a:p>
          <a:p>
            <a:r>
              <a:rPr lang="en-US" sz="2400" dirty="0"/>
              <a:t>“Unroll” into vectors</a:t>
            </a:r>
          </a:p>
        </p:txBody>
      </p:sp>
      <p:sp>
        <p:nvSpPr>
          <p:cNvPr id="5" name="TextBox 4"/>
          <p:cNvSpPr txBox="1"/>
          <p:nvPr/>
        </p:nvSpPr>
        <p:spPr>
          <a:xfrm>
            <a:off x="838200" y="1194538"/>
            <a:ext cx="7315200" cy="461665"/>
          </a:xfrm>
          <a:prstGeom prst="rect">
            <a:avLst/>
          </a:prstGeom>
          <a:noFill/>
        </p:spPr>
        <p:txBody>
          <a:bodyPr wrap="square" rtlCol="0">
            <a:spAutoFit/>
          </a:bodyPr>
          <a:lstStyle/>
          <a:p>
            <a:r>
              <a:rPr lang="en-US" sz="2400" dirty="0"/>
              <a:t>…</a:t>
            </a:r>
          </a:p>
        </p:txBody>
      </p:sp>
      <p:pic>
        <p:nvPicPr>
          <p:cNvPr id="12" name="Picture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36496" y="2724151"/>
            <a:ext cx="1743456" cy="305943"/>
          </a:xfrm>
          <a:prstGeom prst="rect">
            <a:avLst/>
          </a:prstGeom>
        </p:spPr>
      </p:pic>
      <p:pic>
        <p:nvPicPr>
          <p:cNvPr id="10" name="Picture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305676" y="3201517"/>
            <a:ext cx="1814703" cy="305943"/>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13560" y="829800"/>
              <a:ext cx="8662680" cy="3112200"/>
            </p14:xfrm>
          </p:contentPart>
        </mc:Choice>
        <mc:Fallback xmlns="">
          <p:pic>
            <p:nvPicPr>
              <p:cNvPr id="6" name="Ink 5"/>
              <p:cNvPicPr/>
              <p:nvPr/>
            </p:nvPicPr>
            <p:blipFill>
              <a:blip r:embed="rId7"/>
              <a:stretch>
                <a:fillRect/>
              </a:stretch>
            </p:blipFill>
            <p:spPr>
              <a:xfrm>
                <a:off x="303120" y="819000"/>
                <a:ext cx="8683920" cy="3132000"/>
              </a:xfrm>
              <a:prstGeom prst="rect">
                <a:avLst/>
              </a:prstGeom>
            </p:spPr>
          </p:pic>
        </mc:Fallback>
      </mc:AlternateContent>
    </p:spTree>
    <p:extLst>
      <p:ext uri="{BB962C8B-B14F-4D97-AF65-F5344CB8AC3E}">
        <p14:creationId xmlns:p14="http://schemas.microsoft.com/office/powerpoint/2010/main" val="4022659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Example</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57974" y="897682"/>
            <a:ext cx="2789110" cy="240982"/>
          </a:xfrm>
          <a:prstGeom prst="rect">
            <a:avLst/>
          </a:prstGeom>
        </p:spPr>
      </p:pic>
      <p:sp>
        <p:nvSpPr>
          <p:cNvPr id="6" name="Oval 5"/>
          <p:cNvSpPr/>
          <p:nvPr/>
        </p:nvSpPr>
        <p:spPr>
          <a:xfrm>
            <a:off x="6204490" y="1660119"/>
            <a:ext cx="304723" cy="302031"/>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04490" y="1042963"/>
            <a:ext cx="304723" cy="302031"/>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04490" y="650323"/>
            <a:ext cx="304723" cy="302031"/>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027242" y="1042963"/>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8" idx="6"/>
            <a:endCxn id="9" idx="2"/>
          </p:cNvCxnSpPr>
          <p:nvPr/>
        </p:nvCxnSpPr>
        <p:spPr>
          <a:xfrm>
            <a:off x="6509213" y="801338"/>
            <a:ext cx="518029" cy="3926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6"/>
            <a:endCxn id="9" idx="2"/>
          </p:cNvCxnSpPr>
          <p:nvPr/>
        </p:nvCxnSpPr>
        <p:spPr>
          <a:xfrm>
            <a:off x="6509213" y="1193979"/>
            <a:ext cx="518029"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a:endCxn id="9" idx="2"/>
          </p:cNvCxnSpPr>
          <p:nvPr/>
        </p:nvCxnSpPr>
        <p:spPr>
          <a:xfrm flipV="1">
            <a:off x="6509213" y="1193979"/>
            <a:ext cx="518029" cy="61715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2" idx="6"/>
          </p:cNvCxnSpPr>
          <p:nvPr/>
        </p:nvCxnSpPr>
        <p:spPr>
          <a:xfrm>
            <a:off x="8124244" y="1057908"/>
            <a:ext cx="304723"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027242" y="1660119"/>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8" idx="6"/>
            <a:endCxn id="14" idx="2"/>
          </p:cNvCxnSpPr>
          <p:nvPr/>
        </p:nvCxnSpPr>
        <p:spPr>
          <a:xfrm>
            <a:off x="6509213" y="801339"/>
            <a:ext cx="518029" cy="100979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6"/>
            <a:endCxn id="14" idx="2"/>
          </p:cNvCxnSpPr>
          <p:nvPr/>
        </p:nvCxnSpPr>
        <p:spPr>
          <a:xfrm>
            <a:off x="6509213" y="1193979"/>
            <a:ext cx="518029" cy="61715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6"/>
            <a:endCxn id="14" idx="2"/>
          </p:cNvCxnSpPr>
          <p:nvPr/>
        </p:nvCxnSpPr>
        <p:spPr>
          <a:xfrm>
            <a:off x="6509213" y="1811135"/>
            <a:ext cx="518029"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509213" y="801339"/>
            <a:ext cx="518029"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p:cNvCxnSpPr>
          <p:nvPr/>
        </p:nvCxnSpPr>
        <p:spPr>
          <a:xfrm flipV="1">
            <a:off x="6509213" y="801338"/>
            <a:ext cx="518029" cy="3926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6"/>
            <a:endCxn id="21" idx="2"/>
          </p:cNvCxnSpPr>
          <p:nvPr/>
        </p:nvCxnSpPr>
        <p:spPr>
          <a:xfrm flipV="1">
            <a:off x="6509213" y="801339"/>
            <a:ext cx="518029" cy="100979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027242" y="650323"/>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819521" y="906891"/>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1" idx="6"/>
            <a:endCxn id="22" idx="2"/>
          </p:cNvCxnSpPr>
          <p:nvPr/>
        </p:nvCxnSpPr>
        <p:spPr>
          <a:xfrm>
            <a:off x="7331964" y="801338"/>
            <a:ext cx="487556" cy="256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a:endCxn id="22" idx="2"/>
          </p:cNvCxnSpPr>
          <p:nvPr/>
        </p:nvCxnSpPr>
        <p:spPr>
          <a:xfrm flipV="1">
            <a:off x="7331964" y="1057907"/>
            <a:ext cx="487556" cy="13607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6"/>
            <a:endCxn id="22" idx="2"/>
          </p:cNvCxnSpPr>
          <p:nvPr/>
        </p:nvCxnSpPr>
        <p:spPr>
          <a:xfrm flipV="1">
            <a:off x="7331965" y="1057907"/>
            <a:ext cx="487556" cy="7532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485511" y="967298"/>
            <a:ext cx="353689" cy="145829"/>
          </a:xfrm>
          <a:prstGeom prst="rect">
            <a:avLst/>
          </a:prstGeom>
          <a:ln w="12700">
            <a:noFill/>
          </a:ln>
        </p:spPr>
      </p:pic>
      <p:pic>
        <p:nvPicPr>
          <p:cNvPr id="35" name="Picture 3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334386" y="1419073"/>
            <a:ext cx="25718" cy="207455"/>
          </a:xfrm>
          <a:prstGeom prst="rect">
            <a:avLst/>
          </a:prstGeom>
        </p:spPr>
      </p:pic>
      <p:pic>
        <p:nvPicPr>
          <p:cNvPr id="36" name="Picture 3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169372" y="1414194"/>
            <a:ext cx="25718" cy="207455"/>
          </a:xfrm>
          <a:prstGeom prst="rect">
            <a:avLst/>
          </a:prstGeom>
        </p:spPr>
      </p:pic>
      <p:pic>
        <p:nvPicPr>
          <p:cNvPr id="40" name="Picture 39"/>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57975" y="1354176"/>
            <a:ext cx="5157025" cy="305943"/>
          </a:xfrm>
          <a:prstGeom prst="rect">
            <a:avLst/>
          </a:prstGeom>
        </p:spPr>
      </p:pic>
      <p:pic>
        <p:nvPicPr>
          <p:cNvPr id="42" name="Picture 41"/>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557976" y="1885951"/>
            <a:ext cx="5226177" cy="305943"/>
          </a:xfrm>
          <a:prstGeom prst="rect">
            <a:avLst/>
          </a:prstGeom>
        </p:spPr>
      </p:pic>
      <p:sp>
        <p:nvSpPr>
          <p:cNvPr id="43" name="TextBox 42"/>
          <p:cNvSpPr txBox="1"/>
          <p:nvPr/>
        </p:nvSpPr>
        <p:spPr>
          <a:xfrm>
            <a:off x="396410" y="2419350"/>
            <a:ext cx="8899990" cy="707886"/>
          </a:xfrm>
          <a:prstGeom prst="rect">
            <a:avLst/>
          </a:prstGeom>
          <a:noFill/>
        </p:spPr>
        <p:txBody>
          <a:bodyPr wrap="square" rtlCol="0">
            <a:spAutoFit/>
          </a:bodyPr>
          <a:lstStyle/>
          <a:p>
            <a:r>
              <a:rPr lang="en-US" sz="2000" b="1" dirty="0" err="1">
                <a:solidFill>
                  <a:srgbClr val="002060"/>
                </a:solidFill>
                <a:latin typeface="Courier New" pitchFamily="49" charset="0"/>
                <a:cs typeface="Courier New" pitchFamily="49" charset="0"/>
              </a:rPr>
              <a:t>thetaVec</a:t>
            </a:r>
            <a:r>
              <a:rPr lang="en-US" sz="2000" b="1" dirty="0">
                <a:solidFill>
                  <a:srgbClr val="002060"/>
                </a:solidFill>
                <a:latin typeface="Courier New" pitchFamily="49" charset="0"/>
                <a:cs typeface="Courier New" pitchFamily="49" charset="0"/>
              </a:rPr>
              <a:t> = [ Theta1(</a:t>
            </a:r>
            <a:r>
              <a:rPr lang="en-US" sz="2000" b="1" dirty="0">
                <a:solidFill>
                  <a:srgbClr val="002060"/>
                </a:solidFill>
                <a:latin typeface="Courier New" pitchFamily="49" charset="0"/>
                <a:cs typeface="Courier New" pitchFamily="49" charset="0"/>
                <a:sym typeface="Wingdings" pitchFamily="2" charset="2"/>
              </a:rPr>
              <a:t>:); Theta2(:); Theta3(:)];</a:t>
            </a:r>
          </a:p>
          <a:p>
            <a:r>
              <a:rPr lang="en-US" sz="2000" b="1" dirty="0" err="1">
                <a:solidFill>
                  <a:srgbClr val="002060"/>
                </a:solidFill>
                <a:latin typeface="Courier New" pitchFamily="49" charset="0"/>
                <a:cs typeface="Courier New" pitchFamily="49" charset="0"/>
                <a:sym typeface="Wingdings" pitchFamily="2" charset="2"/>
              </a:rPr>
              <a:t>DVec</a:t>
            </a:r>
            <a:r>
              <a:rPr lang="en-US" sz="2000" b="1" dirty="0">
                <a:solidFill>
                  <a:srgbClr val="002060"/>
                </a:solidFill>
                <a:latin typeface="Courier New" pitchFamily="49" charset="0"/>
                <a:cs typeface="Courier New" pitchFamily="49" charset="0"/>
                <a:sym typeface="Wingdings" pitchFamily="2" charset="2"/>
              </a:rPr>
              <a:t> = [D1(:); D2(:); D3(:)];</a:t>
            </a:r>
          </a:p>
        </p:txBody>
      </p:sp>
      <p:sp>
        <p:nvSpPr>
          <p:cNvPr id="44" name="TextBox 43"/>
          <p:cNvSpPr txBox="1"/>
          <p:nvPr/>
        </p:nvSpPr>
        <p:spPr>
          <a:xfrm>
            <a:off x="398122" y="3279636"/>
            <a:ext cx="8899990" cy="1323439"/>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Theta1 = reshape(</a:t>
            </a:r>
            <a:r>
              <a:rPr lang="en-US" sz="2000" b="1" dirty="0" err="1">
                <a:solidFill>
                  <a:srgbClr val="002060"/>
                </a:solidFill>
                <a:latin typeface="Courier New" pitchFamily="49" charset="0"/>
                <a:cs typeface="Courier New" pitchFamily="49" charset="0"/>
              </a:rPr>
              <a:t>thetaVec</a:t>
            </a:r>
            <a:r>
              <a:rPr lang="en-US" sz="2000" b="1" dirty="0">
                <a:solidFill>
                  <a:srgbClr val="002060"/>
                </a:solidFill>
                <a:latin typeface="Courier New" pitchFamily="49" charset="0"/>
                <a:cs typeface="Courier New" pitchFamily="49" charset="0"/>
              </a:rPr>
              <a:t>(1:110),10,11);</a:t>
            </a:r>
          </a:p>
          <a:p>
            <a:r>
              <a:rPr lang="en-US" sz="2000" b="1" dirty="0">
                <a:solidFill>
                  <a:srgbClr val="002060"/>
                </a:solidFill>
                <a:latin typeface="Courier New" pitchFamily="49" charset="0"/>
                <a:cs typeface="Courier New" pitchFamily="49" charset="0"/>
              </a:rPr>
              <a:t>Theta2 = reshape(</a:t>
            </a:r>
            <a:r>
              <a:rPr lang="en-US" sz="2000" b="1" dirty="0" err="1">
                <a:solidFill>
                  <a:srgbClr val="002060"/>
                </a:solidFill>
                <a:latin typeface="Courier New" pitchFamily="49" charset="0"/>
                <a:cs typeface="Courier New" pitchFamily="49" charset="0"/>
              </a:rPr>
              <a:t>thetaVec</a:t>
            </a:r>
            <a:r>
              <a:rPr lang="en-US" sz="2000" b="1" dirty="0">
                <a:solidFill>
                  <a:srgbClr val="002060"/>
                </a:solidFill>
                <a:latin typeface="Courier New" pitchFamily="49" charset="0"/>
                <a:cs typeface="Courier New" pitchFamily="49" charset="0"/>
              </a:rPr>
              <a:t>(111:220),10,11);</a:t>
            </a:r>
            <a:endParaRPr lang="en-US" sz="2000" b="1" dirty="0">
              <a:solidFill>
                <a:srgbClr val="002060"/>
              </a:solidFill>
              <a:latin typeface="Courier New" pitchFamily="49" charset="0"/>
              <a:cs typeface="Courier New" pitchFamily="49" charset="0"/>
              <a:sym typeface="Wingdings" pitchFamily="2" charset="2"/>
            </a:endParaRPr>
          </a:p>
          <a:p>
            <a:r>
              <a:rPr lang="en-US" sz="2000" b="1" dirty="0">
                <a:solidFill>
                  <a:srgbClr val="002060"/>
                </a:solidFill>
                <a:latin typeface="Courier New" pitchFamily="49" charset="0"/>
                <a:cs typeface="Courier New" pitchFamily="49" charset="0"/>
              </a:rPr>
              <a:t>Theta3 = reshape(</a:t>
            </a:r>
            <a:r>
              <a:rPr lang="en-US" sz="2000" b="1" dirty="0" err="1">
                <a:solidFill>
                  <a:srgbClr val="002060"/>
                </a:solidFill>
                <a:latin typeface="Courier New" pitchFamily="49" charset="0"/>
                <a:cs typeface="Courier New" pitchFamily="49" charset="0"/>
              </a:rPr>
              <a:t>thetaVec</a:t>
            </a:r>
            <a:r>
              <a:rPr lang="en-US" sz="2000" b="1" dirty="0">
                <a:solidFill>
                  <a:srgbClr val="002060"/>
                </a:solidFill>
                <a:latin typeface="Courier New" pitchFamily="49" charset="0"/>
                <a:cs typeface="Courier New" pitchFamily="49" charset="0"/>
              </a:rPr>
              <a:t>(221:231),1,11);</a:t>
            </a:r>
            <a:endParaRPr lang="en-US" sz="2000" b="1" dirty="0">
              <a:solidFill>
                <a:srgbClr val="002060"/>
              </a:solidFill>
              <a:latin typeface="Courier New" pitchFamily="49" charset="0"/>
              <a:cs typeface="Courier New" pitchFamily="49" charset="0"/>
              <a:sym typeface="Wingdings" pitchFamily="2" charset="2"/>
            </a:endParaRPr>
          </a:p>
          <a:p>
            <a:endParaRPr lang="en-US" sz="2000" b="1" dirty="0">
              <a:solidFill>
                <a:srgbClr val="002060"/>
              </a:solidFill>
              <a:latin typeface="Courier New" pitchFamily="49" charset="0"/>
              <a:cs typeface="Courier New" pitchFamily="49" charset="0"/>
              <a:sym typeface="Wingdings" pitchFamily="2" charset="2"/>
            </a:endParaRPr>
          </a:p>
        </p:txBody>
      </p:sp>
      <mc:AlternateContent xmlns:mc="http://schemas.openxmlformats.org/markup-compatibility/2006" xmlns:p14="http://schemas.microsoft.com/office/powerpoint/2010/main">
        <mc:Choice Requires="p14">
          <p:contentPart p14:bwMode="auto" r:id="rId13">
            <p14:nvContentPartPr>
              <p14:cNvPr id="5" name="Ink 4"/>
              <p14:cNvContentPartPr/>
              <p14:nvPr/>
            </p14:nvContentPartPr>
            <p14:xfrm>
              <a:off x="127800" y="1173240"/>
              <a:ext cx="7147080" cy="3119400"/>
            </p14:xfrm>
          </p:contentPart>
        </mc:Choice>
        <mc:Fallback xmlns="">
          <p:pic>
            <p:nvPicPr>
              <p:cNvPr id="5" name="Ink 4"/>
              <p:cNvPicPr/>
              <p:nvPr/>
            </p:nvPicPr>
            <p:blipFill>
              <a:blip r:embed="rId14"/>
              <a:stretch>
                <a:fillRect/>
              </a:stretch>
            </p:blipFill>
            <p:spPr>
              <a:xfrm>
                <a:off x="117720" y="1166040"/>
                <a:ext cx="7165440" cy="3138480"/>
              </a:xfrm>
              <a:prstGeom prst="rect">
                <a:avLst/>
              </a:prstGeom>
            </p:spPr>
          </p:pic>
        </mc:Fallback>
      </mc:AlternateContent>
    </p:spTree>
    <p:extLst>
      <p:ext uri="{BB962C8B-B14F-4D97-AF65-F5344CB8AC3E}">
        <p14:creationId xmlns:p14="http://schemas.microsoft.com/office/powerpoint/2010/main" val="245696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 Box 19"/>
          <p:cNvSpPr txBox="1">
            <a:spLocks noChangeArrowheads="1"/>
          </p:cNvSpPr>
          <p:nvPr/>
        </p:nvSpPr>
        <p:spPr bwMode="auto">
          <a:xfrm>
            <a:off x="4724400" y="3409950"/>
            <a:ext cx="1917128" cy="1200329"/>
          </a:xfrm>
          <a:prstGeom prst="rect">
            <a:avLst/>
          </a:prstGeom>
          <a:noFill/>
          <a:ln w="12700" algn="ctr">
            <a:noFill/>
            <a:miter lim="800000"/>
            <a:headEnd/>
            <a:tailEnd/>
          </a:ln>
        </p:spPr>
        <p:txBody>
          <a:bodyPr wrap="none">
            <a:spAutoFit/>
          </a:bodyPr>
          <a:lstStyle/>
          <a:p>
            <a:pPr algn="l">
              <a:spcBef>
                <a:spcPct val="0"/>
              </a:spcBef>
            </a:pPr>
            <a:r>
              <a:rPr lang="en-US" sz="2400" dirty="0">
                <a:latin typeface="+mj-lt"/>
              </a:rPr>
              <a:t>Test:</a:t>
            </a:r>
          </a:p>
          <a:p>
            <a:pPr algn="l">
              <a:spcBef>
                <a:spcPct val="0"/>
              </a:spcBef>
            </a:pPr>
            <a:endParaRPr lang="en-US" sz="2400" dirty="0">
              <a:latin typeface="+mj-lt"/>
            </a:endParaRPr>
          </a:p>
          <a:p>
            <a:pPr algn="l">
              <a:spcBef>
                <a:spcPct val="0"/>
              </a:spcBef>
            </a:pPr>
            <a:r>
              <a:rPr lang="en-US" sz="2400" dirty="0" err="1">
                <a:latin typeface="+mj-lt"/>
              </a:rPr>
              <a:t>Qué</a:t>
            </a:r>
            <a:r>
              <a:rPr lang="en-US" sz="2400" dirty="0">
                <a:latin typeface="+mj-lt"/>
              </a:rPr>
              <a:t> es </a:t>
            </a:r>
            <a:r>
              <a:rPr lang="en-US" sz="2400" dirty="0" err="1">
                <a:latin typeface="+mj-lt"/>
              </a:rPr>
              <a:t>esto</a:t>
            </a:r>
            <a:r>
              <a:rPr lang="en-US" sz="2400" dirty="0">
                <a:latin typeface="+mj-lt"/>
              </a:rPr>
              <a:t>?  </a:t>
            </a:r>
          </a:p>
        </p:txBody>
      </p:sp>
      <p:sp>
        <p:nvSpPr>
          <p:cNvPr id="86" name="Text Box 20"/>
          <p:cNvSpPr txBox="1">
            <a:spLocks noChangeArrowheads="1"/>
          </p:cNvSpPr>
          <p:nvPr/>
        </p:nvSpPr>
        <p:spPr bwMode="auto">
          <a:xfrm>
            <a:off x="6141793" y="3150866"/>
            <a:ext cx="1318034" cy="400110"/>
          </a:xfrm>
          <a:prstGeom prst="rect">
            <a:avLst/>
          </a:prstGeom>
          <a:noFill/>
          <a:ln w="12700" algn="ctr">
            <a:noFill/>
            <a:miter lim="800000"/>
            <a:headEnd/>
            <a:tailEnd/>
          </a:ln>
        </p:spPr>
        <p:txBody>
          <a:bodyPr wrap="square">
            <a:spAutoFit/>
          </a:bodyPr>
          <a:lstStyle/>
          <a:p>
            <a:pPr algn="ctr">
              <a:spcBef>
                <a:spcPct val="0"/>
              </a:spcBef>
            </a:pPr>
            <a:r>
              <a:rPr lang="en-US" sz="2000" dirty="0">
                <a:latin typeface="+mj-lt"/>
              </a:rPr>
              <a:t>No autos</a:t>
            </a:r>
          </a:p>
        </p:txBody>
      </p:sp>
      <p:sp>
        <p:nvSpPr>
          <p:cNvPr id="118" name="Text Box 20"/>
          <p:cNvSpPr txBox="1">
            <a:spLocks noChangeArrowheads="1"/>
          </p:cNvSpPr>
          <p:nvPr/>
        </p:nvSpPr>
        <p:spPr bwMode="auto">
          <a:xfrm>
            <a:off x="1730673" y="3154041"/>
            <a:ext cx="1318034" cy="400111"/>
          </a:xfrm>
          <a:prstGeom prst="rect">
            <a:avLst/>
          </a:prstGeom>
          <a:noFill/>
          <a:ln w="12700" algn="ctr">
            <a:noFill/>
            <a:miter lim="800000"/>
            <a:headEnd/>
            <a:tailEnd/>
          </a:ln>
        </p:spPr>
        <p:txBody>
          <a:bodyPr wrap="square">
            <a:spAutoFit/>
          </a:bodyPr>
          <a:lstStyle/>
          <a:p>
            <a:pPr algn="ctr">
              <a:spcBef>
                <a:spcPct val="0"/>
              </a:spcBef>
            </a:pPr>
            <a:r>
              <a:rPr lang="en-US" sz="2000" dirty="0">
                <a:latin typeface="+mj-lt"/>
              </a:rPr>
              <a:t>Autos</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281" y="2346780"/>
            <a:ext cx="1069848" cy="716179"/>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8289" y="3840480"/>
            <a:ext cx="1463075" cy="68217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5752" y="2319466"/>
            <a:ext cx="1069848" cy="71311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3610" y="1432380"/>
            <a:ext cx="1061990" cy="707993"/>
          </a:xfrm>
          <a:prstGeom prst="rect">
            <a:avLst/>
          </a:prstGeom>
        </p:spPr>
      </p:pic>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b="13445"/>
          <a:stretch/>
        </p:blipFill>
        <p:spPr>
          <a:xfrm>
            <a:off x="3121152" y="1432380"/>
            <a:ext cx="1069848" cy="694502"/>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490" y="1432380"/>
            <a:ext cx="1069848" cy="708351"/>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1152" y="2324677"/>
            <a:ext cx="1069848" cy="716179"/>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48429" y="1455916"/>
            <a:ext cx="1067845" cy="715604"/>
          </a:xfrm>
          <a:prstGeom prst="rect">
            <a:avLst/>
          </a:prstGeom>
        </p:spPr>
      </p:pic>
      <p:pic>
        <p:nvPicPr>
          <p:cNvPr id="27" name="Picture 26"/>
          <p:cNvPicPr>
            <a:picLocks noChangeAspect="1"/>
          </p:cNvPicPr>
          <p:nvPr/>
        </p:nvPicPr>
        <p:blipFill rotWithShape="1">
          <a:blip r:embed="rId10" cstate="print">
            <a:extLst>
              <a:ext uri="{28A0092B-C50C-407E-A947-70E740481C1C}">
                <a14:useLocalDpi xmlns:a14="http://schemas.microsoft.com/office/drawing/2010/main" val="0"/>
              </a:ext>
            </a:extLst>
          </a:blip>
          <a:srcRect t="6645" b="2567"/>
          <a:stretch/>
        </p:blipFill>
        <p:spPr>
          <a:xfrm>
            <a:off x="4947401" y="1441524"/>
            <a:ext cx="1067845" cy="725388"/>
          </a:xfrm>
          <a:prstGeom prst="rect">
            <a:avLst/>
          </a:prstGeom>
        </p:spPr>
      </p:pic>
      <p:pic>
        <p:nvPicPr>
          <p:cNvPr id="28" name="Picture 27"/>
          <p:cNvPicPr>
            <a:picLocks noChangeAspect="1"/>
          </p:cNvPicPr>
          <p:nvPr/>
        </p:nvPicPr>
        <p:blipFill rotWithShape="1">
          <a:blip r:embed="rId11" cstate="print">
            <a:extLst>
              <a:ext uri="{28A0092B-C50C-407E-A947-70E740481C1C}">
                <a14:useLocalDpi xmlns:a14="http://schemas.microsoft.com/office/drawing/2010/main" val="0"/>
              </a:ext>
            </a:extLst>
          </a:blip>
          <a:srcRect b="10268"/>
          <a:stretch/>
        </p:blipFill>
        <p:spPr>
          <a:xfrm>
            <a:off x="7548428" y="2351352"/>
            <a:ext cx="1067845" cy="718650"/>
          </a:xfrm>
          <a:prstGeom prst="rect">
            <a:avLst/>
          </a:prstGeom>
        </p:spPr>
      </p:pic>
      <p:pic>
        <p:nvPicPr>
          <p:cNvPr id="29"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3788" r="3764"/>
          <a:stretch/>
        </p:blipFill>
        <p:spPr>
          <a:xfrm>
            <a:off x="4953000" y="2355924"/>
            <a:ext cx="1067845" cy="706743"/>
          </a:xfrm>
          <a:prstGeom prst="rect">
            <a:avLst/>
          </a:prstGeom>
        </p:spPr>
      </p:pic>
      <p:pic>
        <p:nvPicPr>
          <p:cNvPr id="30" name="Picture 29"/>
          <p:cNvPicPr>
            <a:picLocks noChangeAspect="1"/>
          </p:cNvPicPr>
          <p:nvPr/>
        </p:nvPicPr>
        <p:blipFill rotWithShape="1">
          <a:blip r:embed="rId13" cstate="print">
            <a:extLst>
              <a:ext uri="{28A0092B-C50C-407E-A947-70E740481C1C}">
                <a14:useLocalDpi xmlns:a14="http://schemas.microsoft.com/office/drawing/2010/main" val="0"/>
              </a:ext>
            </a:extLst>
          </a:blip>
          <a:srcRect b="8630"/>
          <a:stretch/>
        </p:blipFill>
        <p:spPr>
          <a:xfrm>
            <a:off x="6256660" y="1441559"/>
            <a:ext cx="1058540" cy="725389"/>
          </a:xfrm>
          <a:prstGeom prst="rect">
            <a:avLst/>
          </a:prstGeom>
        </p:spPr>
      </p:pic>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49734" y="2355924"/>
            <a:ext cx="1065466" cy="713246"/>
          </a:xfrm>
          <a:prstGeom prst="rect">
            <a:avLst/>
          </a:prstGeom>
        </p:spPr>
      </p:pic>
      <p:sp>
        <p:nvSpPr>
          <p:cNvPr id="3" name="Título 2">
            <a:extLst>
              <a:ext uri="{FF2B5EF4-FFF2-40B4-BE49-F238E27FC236}">
                <a16:creationId xmlns:a16="http://schemas.microsoft.com/office/drawing/2014/main" id="{F64978D2-C0FC-4177-8A3F-0FF0E7BDC6A8}"/>
              </a:ext>
            </a:extLst>
          </p:cNvPr>
          <p:cNvSpPr>
            <a:spLocks noGrp="1"/>
          </p:cNvSpPr>
          <p:nvPr>
            <p:ph type="title"/>
          </p:nvPr>
        </p:nvSpPr>
        <p:spPr/>
        <p:txBody>
          <a:bodyPr/>
          <a:lstStyle/>
          <a:p>
            <a:r>
              <a:rPr lang="es-ES" dirty="0"/>
              <a:t>Visión por computador – Detección de autos</a:t>
            </a:r>
            <a:endParaRPr lang="es-BO" dirty="0"/>
          </a:p>
        </p:txBody>
      </p:sp>
    </p:spTree>
    <p:extLst>
      <p:ext uri="{BB962C8B-B14F-4D97-AF65-F5344CB8AC3E}">
        <p14:creationId xmlns:p14="http://schemas.microsoft.com/office/powerpoint/2010/main" val="1235276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81000" y="662285"/>
            <a:ext cx="8229600" cy="1261884"/>
          </a:xfrm>
          <a:prstGeom prst="rect">
            <a:avLst/>
          </a:prstGeom>
          <a:noFill/>
        </p:spPr>
        <p:txBody>
          <a:bodyPr wrap="square" rtlCol="0">
            <a:spAutoFit/>
          </a:bodyPr>
          <a:lstStyle/>
          <a:p>
            <a:r>
              <a:rPr lang="en-US" sz="2800" dirty="0"/>
              <a:t>Have initial parameters                       .</a:t>
            </a:r>
          </a:p>
          <a:p>
            <a:r>
              <a:rPr lang="en-US" sz="2800" dirty="0"/>
              <a:t>Unroll to get </a:t>
            </a:r>
            <a:r>
              <a:rPr lang="en-US" sz="2000" b="1" dirty="0" err="1">
                <a:solidFill>
                  <a:srgbClr val="002060"/>
                </a:solidFill>
                <a:latin typeface="Courier New" pitchFamily="49" charset="0"/>
                <a:cs typeface="Courier New" pitchFamily="49" charset="0"/>
              </a:rPr>
              <a:t>initialTheta</a:t>
            </a:r>
            <a:r>
              <a:rPr lang="en-US" sz="2800" dirty="0"/>
              <a:t> to pass to</a:t>
            </a:r>
          </a:p>
          <a:p>
            <a:r>
              <a:rPr lang="en-US" sz="2000" b="1" dirty="0" err="1">
                <a:solidFill>
                  <a:srgbClr val="002060"/>
                </a:solidFill>
                <a:latin typeface="Courier New" pitchFamily="49" charset="0"/>
                <a:cs typeface="Courier New" pitchFamily="49" charset="0"/>
              </a:rPr>
              <a:t>fminunc</a:t>
            </a:r>
            <a:r>
              <a:rPr lang="en-US" sz="2000" b="1" dirty="0">
                <a:solidFill>
                  <a:srgbClr val="002060"/>
                </a:solidFill>
                <a:latin typeface="Courier New" pitchFamily="49" charset="0"/>
                <a:cs typeface="Courier New" pitchFamily="49" charset="0"/>
              </a:rPr>
              <a:t>(@</a:t>
            </a:r>
            <a:r>
              <a:rPr lang="en-US" sz="2000" b="1" dirty="0" err="1">
                <a:solidFill>
                  <a:srgbClr val="002060"/>
                </a:solidFill>
                <a:latin typeface="Courier New" pitchFamily="49" charset="0"/>
                <a:cs typeface="Courier New" pitchFamily="49" charset="0"/>
              </a:rPr>
              <a:t>costFunction</a:t>
            </a:r>
            <a:r>
              <a:rPr lang="en-US" sz="2000" b="1" dirty="0">
                <a:solidFill>
                  <a:srgbClr val="002060"/>
                </a:solidFill>
                <a:latin typeface="Courier New" pitchFamily="49" charset="0"/>
                <a:cs typeface="Courier New" pitchFamily="49" charset="0"/>
              </a:rPr>
              <a:t>, </a:t>
            </a:r>
            <a:r>
              <a:rPr lang="en-US" sz="2000" b="1" dirty="0" err="1">
                <a:solidFill>
                  <a:srgbClr val="002060"/>
                </a:solidFill>
                <a:latin typeface="Courier New" pitchFamily="49" charset="0"/>
                <a:cs typeface="Courier New" pitchFamily="49" charset="0"/>
              </a:rPr>
              <a:t>initialTheta</a:t>
            </a:r>
            <a:r>
              <a:rPr lang="en-US" sz="2000" b="1" dirty="0">
                <a:solidFill>
                  <a:srgbClr val="002060"/>
                </a:solidFill>
                <a:latin typeface="Courier New" pitchFamily="49" charset="0"/>
                <a:cs typeface="Courier New" pitchFamily="49" charset="0"/>
              </a:rPr>
              <a:t>, options)</a:t>
            </a:r>
          </a:p>
        </p:txBody>
      </p:sp>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Learning Algorithm</a:t>
            </a: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98477" y="797435"/>
            <a:ext cx="1743456" cy="305943"/>
          </a:xfrm>
          <a:prstGeom prst="rect">
            <a:avLst/>
          </a:prstGeom>
        </p:spPr>
      </p:pic>
      <p:sp>
        <p:nvSpPr>
          <p:cNvPr id="43" name="TextBox 42"/>
          <p:cNvSpPr txBox="1"/>
          <p:nvPr/>
        </p:nvSpPr>
        <p:spPr>
          <a:xfrm>
            <a:off x="396410" y="2419350"/>
            <a:ext cx="8747590" cy="1508105"/>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function [</a:t>
            </a:r>
            <a:r>
              <a:rPr lang="en-US" sz="2000" b="1" dirty="0" err="1">
                <a:solidFill>
                  <a:srgbClr val="002060"/>
                </a:solidFill>
                <a:latin typeface="Courier New" pitchFamily="49" charset="0"/>
                <a:cs typeface="Courier New" pitchFamily="49" charset="0"/>
              </a:rPr>
              <a:t>jval</a:t>
            </a:r>
            <a:r>
              <a:rPr lang="en-US" sz="2000" b="1" dirty="0">
                <a:solidFill>
                  <a:srgbClr val="002060"/>
                </a:solidFill>
                <a:latin typeface="Courier New" pitchFamily="49" charset="0"/>
                <a:cs typeface="Courier New" pitchFamily="49" charset="0"/>
              </a:rPr>
              <a:t>, </a:t>
            </a:r>
            <a:r>
              <a:rPr lang="en-US" sz="2000" b="1" dirty="0" err="1">
                <a:solidFill>
                  <a:srgbClr val="002060"/>
                </a:solidFill>
                <a:latin typeface="Courier New" pitchFamily="49" charset="0"/>
                <a:cs typeface="Courier New" pitchFamily="49" charset="0"/>
              </a:rPr>
              <a:t>gradientVec</a:t>
            </a:r>
            <a:r>
              <a:rPr lang="en-US" sz="2000" b="1" dirty="0">
                <a:solidFill>
                  <a:srgbClr val="002060"/>
                </a:solidFill>
                <a:latin typeface="Courier New" pitchFamily="49" charset="0"/>
                <a:cs typeface="Courier New" pitchFamily="49" charset="0"/>
              </a:rPr>
              <a:t>] = </a:t>
            </a:r>
            <a:r>
              <a:rPr lang="en-US" sz="2000" b="1" dirty="0" err="1">
                <a:solidFill>
                  <a:srgbClr val="002060"/>
                </a:solidFill>
                <a:latin typeface="Courier New" pitchFamily="49" charset="0"/>
                <a:cs typeface="Courier New" pitchFamily="49" charset="0"/>
              </a:rPr>
              <a:t>costFunction</a:t>
            </a:r>
            <a:r>
              <a:rPr lang="en-US" sz="2000" b="1" dirty="0">
                <a:solidFill>
                  <a:srgbClr val="002060"/>
                </a:solidFill>
                <a:latin typeface="Courier New" pitchFamily="49" charset="0"/>
                <a:cs typeface="Courier New" pitchFamily="49" charset="0"/>
              </a:rPr>
              <a:t>(</a:t>
            </a:r>
            <a:r>
              <a:rPr lang="en-US" sz="2000" b="1" dirty="0" err="1">
                <a:solidFill>
                  <a:srgbClr val="002060"/>
                </a:solidFill>
                <a:latin typeface="Courier New" pitchFamily="49" charset="0"/>
                <a:cs typeface="Courier New" pitchFamily="49" charset="0"/>
              </a:rPr>
              <a:t>thetaVec</a:t>
            </a:r>
            <a:r>
              <a:rPr lang="en-US" sz="2000" b="1" dirty="0">
                <a:solidFill>
                  <a:srgbClr val="002060"/>
                </a:solidFill>
                <a:latin typeface="Courier New" pitchFamily="49" charset="0"/>
                <a:cs typeface="Courier New" pitchFamily="49" charset="0"/>
              </a:rPr>
              <a:t>)</a:t>
            </a:r>
          </a:p>
          <a:p>
            <a:pPr lvl="1"/>
            <a:r>
              <a:rPr lang="en-US" sz="2400" dirty="0">
                <a:latin typeface="+mj-lt"/>
                <a:cs typeface="Courier New" pitchFamily="49" charset="0"/>
                <a:sym typeface="Wingdings" pitchFamily="2" charset="2"/>
              </a:rPr>
              <a:t>From </a:t>
            </a:r>
            <a:r>
              <a:rPr lang="en-US" b="1" dirty="0" err="1">
                <a:solidFill>
                  <a:srgbClr val="002060"/>
                </a:solidFill>
                <a:latin typeface="Courier New" pitchFamily="49" charset="0"/>
                <a:cs typeface="Courier New" pitchFamily="49" charset="0"/>
                <a:sym typeface="Wingdings" pitchFamily="2" charset="2"/>
              </a:rPr>
              <a:t>thetaVec</a:t>
            </a:r>
            <a:r>
              <a:rPr lang="en-US" b="1" dirty="0">
                <a:solidFill>
                  <a:srgbClr val="002060"/>
                </a:solidFill>
                <a:latin typeface="Courier New" pitchFamily="49" charset="0"/>
                <a:cs typeface="Courier New" pitchFamily="49" charset="0"/>
                <a:sym typeface="Wingdings" pitchFamily="2" charset="2"/>
              </a:rPr>
              <a:t>, </a:t>
            </a:r>
            <a:r>
              <a:rPr lang="en-US" sz="2400" dirty="0">
                <a:latin typeface="+mj-lt"/>
                <a:cs typeface="Courier New" pitchFamily="49" charset="0"/>
                <a:sym typeface="Wingdings" pitchFamily="2" charset="2"/>
              </a:rPr>
              <a:t>get                            .</a:t>
            </a:r>
          </a:p>
          <a:p>
            <a:pPr lvl="1"/>
            <a:r>
              <a:rPr lang="en-US" sz="2400" dirty="0">
                <a:latin typeface="+mj-lt"/>
                <a:cs typeface="Courier New" pitchFamily="49" charset="0"/>
                <a:sym typeface="Wingdings" pitchFamily="2" charset="2"/>
              </a:rPr>
              <a:t>Use forward prop/back prop to compute                            and         .</a:t>
            </a:r>
          </a:p>
          <a:p>
            <a:pPr lvl="1"/>
            <a:r>
              <a:rPr lang="en-US" sz="2400" dirty="0">
                <a:latin typeface="+mj-lt"/>
                <a:cs typeface="Courier New" pitchFamily="49" charset="0"/>
                <a:sym typeface="Wingdings" pitchFamily="2" charset="2"/>
              </a:rPr>
              <a:t>Unroll                             to get </a:t>
            </a:r>
            <a:r>
              <a:rPr lang="en-US" b="1" dirty="0" err="1">
                <a:solidFill>
                  <a:srgbClr val="002060"/>
                </a:solidFill>
                <a:latin typeface="Courier New" pitchFamily="49" charset="0"/>
                <a:cs typeface="Courier New" pitchFamily="49" charset="0"/>
                <a:sym typeface="Wingdings" pitchFamily="2" charset="2"/>
              </a:rPr>
              <a:t>gradientVec</a:t>
            </a:r>
            <a:r>
              <a:rPr lang="en-US" b="1" dirty="0">
                <a:solidFill>
                  <a:srgbClr val="002060"/>
                </a:solidFill>
                <a:latin typeface="Courier New" pitchFamily="49" charset="0"/>
                <a:cs typeface="Courier New" pitchFamily="49" charset="0"/>
                <a:sym typeface="Wingdings" pitchFamily="2" charset="2"/>
              </a:rPr>
              <a:t>. </a:t>
            </a:r>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581400" y="2824927"/>
            <a:ext cx="1743456" cy="305943"/>
          </a:xfrm>
          <a:prstGeom prst="rect">
            <a:avLst/>
          </a:prstGeom>
        </p:spPr>
      </p:pic>
      <p:pic>
        <p:nvPicPr>
          <p:cNvPr id="34" name="Picture 3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019800" y="3164218"/>
            <a:ext cx="1814703" cy="305943"/>
          </a:xfrm>
          <a:prstGeom prst="rect">
            <a:avLst/>
          </a:prstGeom>
        </p:spPr>
      </p:pic>
      <p:pic>
        <p:nvPicPr>
          <p:cNvPr id="5" name="Picture 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394402" y="3212065"/>
            <a:ext cx="569976" cy="280797"/>
          </a:xfrm>
          <a:prstGeom prst="rect">
            <a:avLst/>
          </a:prstGeom>
        </p:spPr>
      </p:pic>
      <p:pic>
        <p:nvPicPr>
          <p:cNvPr id="38" name="Picture 37"/>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1786268" y="3528136"/>
            <a:ext cx="1814703" cy="305943"/>
          </a:xfrm>
          <a:prstGeom prst="rect">
            <a:avLst/>
          </a:prstGeom>
        </p:spPr>
      </p:pic>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164160" y="901080"/>
              <a:ext cx="5502960" cy="980640"/>
            </p14:xfrm>
          </p:contentPart>
        </mc:Choice>
        <mc:Fallback xmlns="">
          <p:pic>
            <p:nvPicPr>
              <p:cNvPr id="4" name="Ink 3"/>
              <p:cNvPicPr/>
              <p:nvPr/>
            </p:nvPicPr>
            <p:blipFill>
              <a:blip r:embed="rId11"/>
              <a:stretch>
                <a:fillRect/>
              </a:stretch>
            </p:blipFill>
            <p:spPr>
              <a:xfrm>
                <a:off x="156240" y="891720"/>
                <a:ext cx="552276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600120" y="2396160"/>
              <a:ext cx="8361360" cy="1531440"/>
            </p14:xfrm>
          </p:contentPart>
        </mc:Choice>
        <mc:Fallback xmlns="">
          <p:pic>
            <p:nvPicPr>
              <p:cNvPr id="6" name="Ink 5"/>
              <p:cNvPicPr/>
              <p:nvPr/>
            </p:nvPicPr>
            <p:blipFill>
              <a:blip r:embed="rId13"/>
              <a:stretch>
                <a:fillRect/>
              </a:stretch>
            </p:blipFill>
            <p:spPr>
              <a:xfrm>
                <a:off x="589680" y="2385000"/>
                <a:ext cx="8379360" cy="1553040"/>
              </a:xfrm>
              <a:prstGeom prst="rect">
                <a:avLst/>
              </a:prstGeom>
            </p:spPr>
          </p:pic>
        </mc:Fallback>
      </mc:AlternateContent>
    </p:spTree>
    <p:extLst>
      <p:ext uri="{BB962C8B-B14F-4D97-AF65-F5344CB8AC3E}">
        <p14:creationId xmlns:p14="http://schemas.microsoft.com/office/powerpoint/2010/main" val="198784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err="1"/>
              <a:t>Estimación</a:t>
            </a:r>
            <a:r>
              <a:rPr lang="en-US" sz="2400" b="1" dirty="0"/>
              <a:t> </a:t>
            </a:r>
            <a:r>
              <a:rPr lang="en-US" sz="2400" b="1" dirty="0" err="1"/>
              <a:t>numerica</a:t>
            </a:r>
            <a:r>
              <a:rPr lang="en-US" sz="2400" b="1" dirty="0"/>
              <a:t> de </a:t>
            </a:r>
            <a:r>
              <a:rPr lang="en-US" sz="2400" b="1" dirty="0" err="1"/>
              <a:t>gradientes</a:t>
            </a:r>
            <a:endParaRPr lang="en-US" sz="2400" b="1" dirty="0"/>
          </a:p>
        </p:txBody>
      </p:sp>
      <p:grpSp>
        <p:nvGrpSpPr>
          <p:cNvPr id="12" name="Group 11"/>
          <p:cNvGrpSpPr/>
          <p:nvPr/>
        </p:nvGrpSpPr>
        <p:grpSpPr>
          <a:xfrm>
            <a:off x="2057400" y="707284"/>
            <a:ext cx="4686300" cy="1710839"/>
            <a:chOff x="1562100" y="707284"/>
            <a:chExt cx="5733288" cy="2093066"/>
          </a:xfrm>
        </p:grpSpPr>
        <p:cxnSp>
          <p:nvCxnSpPr>
            <p:cNvPr id="3" name="Straight Arrow Connector 2"/>
            <p:cNvCxnSpPr/>
            <p:nvPr/>
          </p:nvCxnSpPr>
          <p:spPr>
            <a:xfrm flipV="1">
              <a:off x="1708982" y="828836"/>
              <a:ext cx="0" cy="197151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562100" y="2647950"/>
              <a:ext cx="544830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1981200" y="847683"/>
              <a:ext cx="4603897" cy="1495467"/>
            </a:xfrm>
            <a:custGeom>
              <a:avLst/>
              <a:gdLst>
                <a:gd name="connsiteX0" fmla="*/ 0 w 4603897"/>
                <a:gd name="connsiteY0" fmla="*/ 116958 h 1094566"/>
                <a:gd name="connsiteX1" fmla="*/ 1222744 w 4603897"/>
                <a:gd name="connsiteY1" fmla="*/ 903768 h 1094566"/>
                <a:gd name="connsiteX2" fmla="*/ 2902688 w 4603897"/>
                <a:gd name="connsiteY2" fmla="*/ 1052624 h 1094566"/>
                <a:gd name="connsiteX3" fmla="*/ 3944679 w 4603897"/>
                <a:gd name="connsiteY3" fmla="*/ 297712 h 1094566"/>
                <a:gd name="connsiteX4" fmla="*/ 4603897 w 4603897"/>
                <a:gd name="connsiteY4" fmla="*/ 0 h 10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897" h="1094566">
                  <a:moveTo>
                    <a:pt x="0" y="116958"/>
                  </a:moveTo>
                  <a:cubicBezTo>
                    <a:pt x="369481" y="432391"/>
                    <a:pt x="738963" y="747824"/>
                    <a:pt x="1222744" y="903768"/>
                  </a:cubicBezTo>
                  <a:cubicBezTo>
                    <a:pt x="1706525" y="1059712"/>
                    <a:pt x="2449032" y="1153633"/>
                    <a:pt x="2902688" y="1052624"/>
                  </a:cubicBezTo>
                  <a:cubicBezTo>
                    <a:pt x="3356344" y="951615"/>
                    <a:pt x="3661144" y="473149"/>
                    <a:pt x="3944679" y="297712"/>
                  </a:cubicBezTo>
                  <a:cubicBezTo>
                    <a:pt x="4228214" y="122275"/>
                    <a:pt x="4416055" y="61137"/>
                    <a:pt x="46038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725412" y="707284"/>
              <a:ext cx="569976" cy="280797"/>
            </a:xfrm>
            <a:prstGeom prst="rect">
              <a:avLst/>
            </a:prstGeom>
          </p:spPr>
        </p:pic>
      </p:grpSp>
      <p:sp>
        <p:nvSpPr>
          <p:cNvPr id="11" name="TextBox 10"/>
          <p:cNvSpPr txBox="1"/>
          <p:nvPr/>
        </p:nvSpPr>
        <p:spPr>
          <a:xfrm>
            <a:off x="0" y="4347686"/>
            <a:ext cx="9067800" cy="738664"/>
          </a:xfrm>
          <a:prstGeom prst="rect">
            <a:avLst/>
          </a:prstGeom>
          <a:noFill/>
        </p:spPr>
        <p:txBody>
          <a:bodyPr wrap="square" rtlCol="0">
            <a:spAutoFit/>
          </a:bodyPr>
          <a:lstStyle/>
          <a:p>
            <a:r>
              <a:rPr lang="en-US" sz="2400" dirty="0">
                <a:latin typeface="+mj-lt"/>
                <a:cs typeface="Courier New" pitchFamily="49" charset="0"/>
                <a:sym typeface="Wingdings" pitchFamily="2" charset="2"/>
              </a:rPr>
              <a:t>Implement: </a:t>
            </a:r>
            <a:r>
              <a:rPr lang="en-US" b="1" dirty="0" err="1">
                <a:solidFill>
                  <a:srgbClr val="002060"/>
                </a:solidFill>
                <a:latin typeface="Courier New" pitchFamily="49" charset="0"/>
                <a:cs typeface="Courier New" pitchFamily="49" charset="0"/>
                <a:sym typeface="Wingdings" pitchFamily="2" charset="2"/>
              </a:rPr>
              <a:t>gradApprox</a:t>
            </a:r>
            <a:r>
              <a:rPr lang="en-US" b="1" dirty="0">
                <a:solidFill>
                  <a:srgbClr val="002060"/>
                </a:solidFill>
                <a:latin typeface="Courier New" pitchFamily="49" charset="0"/>
                <a:cs typeface="Courier New" pitchFamily="49" charset="0"/>
                <a:sym typeface="Wingdings" pitchFamily="2" charset="2"/>
              </a:rPr>
              <a:t> = (J(theta + EPSILON) – J(theta – EPSILON)) 			     /(2*EPSILON)</a:t>
            </a: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64160" y="335880"/>
              <a:ext cx="7876080" cy="4471560"/>
            </p14:xfrm>
          </p:contentPart>
        </mc:Choice>
        <mc:Fallback xmlns="">
          <p:pic>
            <p:nvPicPr>
              <p:cNvPr id="5" name="Ink 4"/>
              <p:cNvPicPr/>
              <p:nvPr/>
            </p:nvPicPr>
            <p:blipFill>
              <a:blip r:embed="rId5"/>
              <a:stretch>
                <a:fillRect/>
              </a:stretch>
            </p:blipFill>
            <p:spPr>
              <a:xfrm>
                <a:off x="1055520" y="326520"/>
                <a:ext cx="7897320" cy="4492080"/>
              </a:xfrm>
              <a:prstGeom prst="rect">
                <a:avLst/>
              </a:prstGeom>
            </p:spPr>
          </p:pic>
        </mc:Fallback>
      </mc:AlternateContent>
    </p:spTree>
    <p:extLst>
      <p:ext uri="{BB962C8B-B14F-4D97-AF65-F5344CB8AC3E}">
        <p14:creationId xmlns:p14="http://schemas.microsoft.com/office/powerpoint/2010/main" val="311714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Parameter vector </a:t>
            </a:r>
          </a:p>
        </p:txBody>
      </p:sp>
      <p:pic>
        <p:nvPicPr>
          <p:cNvPr id="15" name="Picture 1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777363" y="387232"/>
            <a:ext cx="149352" cy="256032"/>
          </a:xfrm>
          <a:prstGeom prst="rect">
            <a:avLst/>
          </a:prstGeom>
        </p:spPr>
      </p:pic>
      <p:pic>
        <p:nvPicPr>
          <p:cNvPr id="14" name="Picture 1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90600" y="895350"/>
            <a:ext cx="1018794" cy="269367"/>
          </a:xfrm>
          <a:prstGeom prst="rect">
            <a:avLst/>
          </a:prstGeom>
        </p:spPr>
      </p:pic>
      <p:pic>
        <p:nvPicPr>
          <p:cNvPr id="9" name="Picture 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90599" y="1428752"/>
            <a:ext cx="3045714" cy="322707"/>
          </a:xfrm>
          <a:prstGeom prst="rect">
            <a:avLst/>
          </a:prstGeom>
        </p:spPr>
      </p:pic>
      <p:pic>
        <p:nvPicPr>
          <p:cNvPr id="18" name="Picture 17"/>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58701" y="2020444"/>
            <a:ext cx="6816852" cy="525399"/>
          </a:xfrm>
          <a:prstGeom prst="rect">
            <a:avLst/>
          </a:prstGeom>
        </p:spPr>
      </p:pic>
      <p:pic>
        <p:nvPicPr>
          <p:cNvPr id="22" name="Picture 21"/>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90600" y="2766505"/>
            <a:ext cx="6816852" cy="522732"/>
          </a:xfrm>
          <a:prstGeom prst="rect">
            <a:avLst/>
          </a:prstGeom>
        </p:spPr>
      </p:pic>
      <p:pic>
        <p:nvPicPr>
          <p:cNvPr id="21" name="Picture 20"/>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88828" y="4179952"/>
            <a:ext cx="6851523" cy="525399"/>
          </a:xfrm>
          <a:prstGeom prst="rect">
            <a:avLst/>
          </a:prstGeom>
        </p:spPr>
      </p:pic>
      <p:pic>
        <p:nvPicPr>
          <p:cNvPr id="23" name="Picture 22"/>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295400" y="3562350"/>
            <a:ext cx="40005" cy="322707"/>
          </a:xfrm>
          <a:prstGeom prst="rect">
            <a:avLst/>
          </a:prstGeom>
        </p:spPr>
      </p:pic>
      <p:sp>
        <p:nvSpPr>
          <p:cNvPr id="24" name="TextBox 23"/>
          <p:cNvSpPr txBox="1"/>
          <p:nvPr/>
        </p:nvSpPr>
        <p:spPr>
          <a:xfrm>
            <a:off x="2286000" y="799200"/>
            <a:ext cx="6276594" cy="461665"/>
          </a:xfrm>
          <a:prstGeom prst="rect">
            <a:avLst/>
          </a:prstGeom>
          <a:noFill/>
        </p:spPr>
        <p:txBody>
          <a:bodyPr wrap="square" rtlCol="0">
            <a:spAutoFit/>
          </a:bodyPr>
          <a:lstStyle/>
          <a:p>
            <a:r>
              <a:rPr lang="en-US" sz="2400" dirty="0"/>
              <a:t>(E.g.      is “unrolled” version of                              )</a:t>
            </a:r>
          </a:p>
        </p:txBody>
      </p:sp>
      <p:pic>
        <p:nvPicPr>
          <p:cNvPr id="25" name="Picture 24"/>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400800" y="895350"/>
            <a:ext cx="1743456" cy="305943"/>
          </a:xfrm>
          <a:prstGeom prst="rect">
            <a:avLst/>
          </a:prstGeom>
        </p:spPr>
      </p:pic>
      <p:pic>
        <p:nvPicPr>
          <p:cNvPr id="27" name="Picture 26"/>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3083052" y="922782"/>
            <a:ext cx="117348" cy="201168"/>
          </a:xfrm>
          <a:prstGeom prst="rect">
            <a:avLst/>
          </a:prstGeom>
        </p:spPr>
      </p:pic>
      <mc:AlternateContent xmlns:mc="http://schemas.openxmlformats.org/markup-compatibility/2006" xmlns:p14="http://schemas.microsoft.com/office/powerpoint/2010/main">
        <mc:Choice Requires="p14">
          <p:contentPart p14:bwMode="auto" r:id="rId20">
            <p14:nvContentPartPr>
              <p14:cNvPr id="3" name="Ink 2"/>
              <p14:cNvContentPartPr/>
              <p14:nvPr/>
            </p14:nvContentPartPr>
            <p14:xfrm>
              <a:off x="428040" y="979560"/>
              <a:ext cx="7947360" cy="3849480"/>
            </p14:xfrm>
          </p:contentPart>
        </mc:Choice>
        <mc:Fallback xmlns="">
          <p:pic>
            <p:nvPicPr>
              <p:cNvPr id="3" name="Ink 2"/>
              <p:cNvPicPr/>
              <p:nvPr/>
            </p:nvPicPr>
            <p:blipFill>
              <a:blip r:embed="rId21"/>
              <a:stretch>
                <a:fillRect/>
              </a:stretch>
            </p:blipFill>
            <p:spPr>
              <a:xfrm>
                <a:off x="419400" y="970200"/>
                <a:ext cx="7966800" cy="3867840"/>
              </a:xfrm>
              <a:prstGeom prst="rect">
                <a:avLst/>
              </a:prstGeom>
            </p:spPr>
          </p:pic>
        </mc:Fallback>
      </mc:AlternateContent>
    </p:spTree>
    <p:extLst>
      <p:ext uri="{BB962C8B-B14F-4D97-AF65-F5344CB8AC3E}">
        <p14:creationId xmlns:p14="http://schemas.microsoft.com/office/powerpoint/2010/main" val="20046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8122" y="514350"/>
            <a:ext cx="8441078" cy="2554545"/>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for i = 1:n,</a:t>
            </a:r>
          </a:p>
          <a:p>
            <a:pPr lvl="1"/>
            <a:r>
              <a:rPr lang="en-US" sz="2000" b="1" dirty="0" err="1">
                <a:solidFill>
                  <a:srgbClr val="002060"/>
                </a:solidFill>
                <a:latin typeface="Courier New" pitchFamily="49" charset="0"/>
                <a:cs typeface="Courier New" pitchFamily="49" charset="0"/>
                <a:sym typeface="Wingdings" pitchFamily="2" charset="2"/>
              </a:rPr>
              <a:t>thetaPlus</a:t>
            </a:r>
            <a:r>
              <a:rPr lang="en-US" sz="2000" b="1" dirty="0">
                <a:solidFill>
                  <a:srgbClr val="002060"/>
                </a:solidFill>
                <a:latin typeface="Courier New" pitchFamily="49" charset="0"/>
                <a:cs typeface="Courier New" pitchFamily="49" charset="0"/>
                <a:sym typeface="Wingdings" pitchFamily="2" charset="2"/>
              </a:rPr>
              <a:t> = theta;</a:t>
            </a:r>
          </a:p>
          <a:p>
            <a:pPr lvl="1"/>
            <a:r>
              <a:rPr lang="en-US" sz="2000" b="1" dirty="0" err="1">
                <a:solidFill>
                  <a:srgbClr val="002060"/>
                </a:solidFill>
                <a:latin typeface="Courier New" pitchFamily="49" charset="0"/>
                <a:cs typeface="Courier New" pitchFamily="49" charset="0"/>
                <a:sym typeface="Wingdings" pitchFamily="2" charset="2"/>
              </a:rPr>
              <a:t>thetaPlus</a:t>
            </a:r>
            <a:r>
              <a:rPr lang="en-US" sz="2000" b="1" dirty="0">
                <a:solidFill>
                  <a:srgbClr val="002060"/>
                </a:solidFill>
                <a:latin typeface="Courier New" pitchFamily="49" charset="0"/>
                <a:cs typeface="Courier New" pitchFamily="49" charset="0"/>
                <a:sym typeface="Wingdings" pitchFamily="2" charset="2"/>
              </a:rPr>
              <a:t>(i) = </a:t>
            </a:r>
            <a:r>
              <a:rPr lang="en-US" sz="2000" b="1" dirty="0" err="1">
                <a:solidFill>
                  <a:srgbClr val="002060"/>
                </a:solidFill>
                <a:latin typeface="Courier New" pitchFamily="49" charset="0"/>
                <a:cs typeface="Courier New" pitchFamily="49" charset="0"/>
                <a:sym typeface="Wingdings" pitchFamily="2" charset="2"/>
              </a:rPr>
              <a:t>thetaPlus</a:t>
            </a:r>
            <a:r>
              <a:rPr lang="en-US" sz="2000" b="1" dirty="0">
                <a:solidFill>
                  <a:srgbClr val="002060"/>
                </a:solidFill>
                <a:latin typeface="Courier New" pitchFamily="49" charset="0"/>
                <a:cs typeface="Courier New" pitchFamily="49" charset="0"/>
                <a:sym typeface="Wingdings" pitchFamily="2" charset="2"/>
              </a:rPr>
              <a:t>(i) + EPSILON;</a:t>
            </a:r>
          </a:p>
          <a:p>
            <a:pPr lvl="1"/>
            <a:r>
              <a:rPr lang="en-US" sz="2000" b="1" dirty="0" err="1">
                <a:solidFill>
                  <a:srgbClr val="002060"/>
                </a:solidFill>
                <a:latin typeface="Courier New" pitchFamily="49" charset="0"/>
                <a:cs typeface="Courier New" pitchFamily="49" charset="0"/>
                <a:sym typeface="Wingdings" pitchFamily="2" charset="2"/>
              </a:rPr>
              <a:t>thetaMinus</a:t>
            </a:r>
            <a:r>
              <a:rPr lang="en-US" sz="2000" b="1" dirty="0">
                <a:solidFill>
                  <a:srgbClr val="002060"/>
                </a:solidFill>
                <a:latin typeface="Courier New" pitchFamily="49" charset="0"/>
                <a:cs typeface="Courier New" pitchFamily="49" charset="0"/>
                <a:sym typeface="Wingdings" pitchFamily="2" charset="2"/>
              </a:rPr>
              <a:t> = theta;</a:t>
            </a:r>
          </a:p>
          <a:p>
            <a:pPr lvl="1"/>
            <a:r>
              <a:rPr lang="en-US" sz="2000" b="1" dirty="0" err="1">
                <a:solidFill>
                  <a:srgbClr val="002060"/>
                </a:solidFill>
                <a:latin typeface="Courier New" pitchFamily="49" charset="0"/>
                <a:cs typeface="Courier New" pitchFamily="49" charset="0"/>
                <a:sym typeface="Wingdings" pitchFamily="2" charset="2"/>
              </a:rPr>
              <a:t>thetaMinus</a:t>
            </a:r>
            <a:r>
              <a:rPr lang="en-US" sz="2000" b="1" dirty="0">
                <a:solidFill>
                  <a:srgbClr val="002060"/>
                </a:solidFill>
                <a:latin typeface="Courier New" pitchFamily="49" charset="0"/>
                <a:cs typeface="Courier New" pitchFamily="49" charset="0"/>
                <a:sym typeface="Wingdings" pitchFamily="2" charset="2"/>
              </a:rPr>
              <a:t>(i) = </a:t>
            </a:r>
            <a:r>
              <a:rPr lang="en-US" sz="2000" b="1" dirty="0" err="1">
                <a:solidFill>
                  <a:srgbClr val="002060"/>
                </a:solidFill>
                <a:latin typeface="Courier New" pitchFamily="49" charset="0"/>
                <a:cs typeface="Courier New" pitchFamily="49" charset="0"/>
                <a:sym typeface="Wingdings" pitchFamily="2" charset="2"/>
              </a:rPr>
              <a:t>thetaMinus</a:t>
            </a:r>
            <a:r>
              <a:rPr lang="en-US" sz="2000" b="1" dirty="0">
                <a:solidFill>
                  <a:srgbClr val="002060"/>
                </a:solidFill>
                <a:latin typeface="Courier New" pitchFamily="49" charset="0"/>
                <a:cs typeface="Courier New" pitchFamily="49" charset="0"/>
                <a:sym typeface="Wingdings" pitchFamily="2" charset="2"/>
              </a:rPr>
              <a:t>(i) – EPSILON;</a:t>
            </a:r>
          </a:p>
          <a:p>
            <a:pPr lvl="1"/>
            <a:r>
              <a:rPr lang="en-US" sz="2000" b="1" dirty="0" err="1">
                <a:solidFill>
                  <a:srgbClr val="002060"/>
                </a:solidFill>
                <a:latin typeface="Courier New" pitchFamily="49" charset="0"/>
                <a:cs typeface="Courier New" pitchFamily="49" charset="0"/>
                <a:sym typeface="Wingdings" pitchFamily="2" charset="2"/>
              </a:rPr>
              <a:t>gradApprox</a:t>
            </a:r>
            <a:r>
              <a:rPr lang="en-US" sz="2000" b="1" dirty="0">
                <a:solidFill>
                  <a:srgbClr val="002060"/>
                </a:solidFill>
                <a:latin typeface="Courier New" pitchFamily="49" charset="0"/>
                <a:cs typeface="Courier New" pitchFamily="49" charset="0"/>
                <a:sym typeface="Wingdings" pitchFamily="2" charset="2"/>
              </a:rPr>
              <a:t>(i) = (J(</a:t>
            </a:r>
            <a:r>
              <a:rPr lang="en-US" sz="2000" b="1" dirty="0" err="1">
                <a:solidFill>
                  <a:srgbClr val="002060"/>
                </a:solidFill>
                <a:latin typeface="Courier New" pitchFamily="49" charset="0"/>
                <a:cs typeface="Courier New" pitchFamily="49" charset="0"/>
                <a:sym typeface="Wingdings" pitchFamily="2" charset="2"/>
              </a:rPr>
              <a:t>thetaPlus</a:t>
            </a:r>
            <a:r>
              <a:rPr lang="en-US" sz="2000" b="1" dirty="0">
                <a:solidFill>
                  <a:srgbClr val="002060"/>
                </a:solidFill>
                <a:latin typeface="Courier New" pitchFamily="49" charset="0"/>
                <a:cs typeface="Courier New" pitchFamily="49" charset="0"/>
                <a:sym typeface="Wingdings" pitchFamily="2" charset="2"/>
              </a:rPr>
              <a:t>) – J(</a:t>
            </a:r>
            <a:r>
              <a:rPr lang="en-US" sz="2000" b="1" dirty="0" err="1">
                <a:solidFill>
                  <a:srgbClr val="002060"/>
                </a:solidFill>
                <a:latin typeface="Courier New" pitchFamily="49" charset="0"/>
                <a:cs typeface="Courier New" pitchFamily="49" charset="0"/>
                <a:sym typeface="Wingdings" pitchFamily="2" charset="2"/>
              </a:rPr>
              <a:t>thetaMinus</a:t>
            </a:r>
            <a:r>
              <a:rPr lang="en-US" sz="2000" b="1" dirty="0">
                <a:solidFill>
                  <a:srgbClr val="002060"/>
                </a:solidFill>
                <a:latin typeface="Courier New" pitchFamily="49" charset="0"/>
                <a:cs typeface="Courier New" pitchFamily="49" charset="0"/>
                <a:sym typeface="Wingdings" pitchFamily="2" charset="2"/>
              </a:rPr>
              <a:t>))</a:t>
            </a:r>
          </a:p>
          <a:p>
            <a:pPr lvl="1"/>
            <a:r>
              <a:rPr lang="en-US" sz="2000" b="1" dirty="0">
                <a:solidFill>
                  <a:srgbClr val="002060"/>
                </a:solidFill>
                <a:latin typeface="Courier New" pitchFamily="49" charset="0"/>
                <a:cs typeface="Courier New" pitchFamily="49" charset="0"/>
                <a:sym typeface="Wingdings" pitchFamily="2" charset="2"/>
              </a:rPr>
              <a:t>			  /(2*EPSILON);</a:t>
            </a:r>
          </a:p>
          <a:p>
            <a:r>
              <a:rPr lang="en-US" sz="2000" b="1" dirty="0">
                <a:solidFill>
                  <a:srgbClr val="002060"/>
                </a:solidFill>
                <a:latin typeface="Courier New" pitchFamily="49" charset="0"/>
                <a:cs typeface="Courier New" pitchFamily="49" charset="0"/>
                <a:sym typeface="Wingdings" pitchFamily="2" charset="2"/>
              </a:rPr>
              <a:t>end;</a:t>
            </a:r>
          </a:p>
        </p:txBody>
      </p:sp>
      <p:sp>
        <p:nvSpPr>
          <p:cNvPr id="4" name="TextBox 3"/>
          <p:cNvSpPr txBox="1"/>
          <p:nvPr/>
        </p:nvSpPr>
        <p:spPr>
          <a:xfrm>
            <a:off x="381000" y="3100685"/>
            <a:ext cx="7315200" cy="461665"/>
          </a:xfrm>
          <a:prstGeom prst="rect">
            <a:avLst/>
          </a:prstGeom>
          <a:noFill/>
        </p:spPr>
        <p:txBody>
          <a:bodyPr wrap="square" rtlCol="0">
            <a:spAutoFit/>
          </a:bodyPr>
          <a:lstStyle/>
          <a:p>
            <a:r>
              <a:rPr lang="en-US" sz="2400" dirty="0"/>
              <a:t>Check that </a:t>
            </a:r>
            <a:r>
              <a:rPr lang="en-US" sz="2000" b="1" dirty="0" err="1">
                <a:solidFill>
                  <a:srgbClr val="002060"/>
                </a:solidFill>
                <a:latin typeface="Courier New" pitchFamily="49" charset="0"/>
                <a:cs typeface="Courier New" pitchFamily="49" charset="0"/>
              </a:rPr>
              <a:t>gradApprox</a:t>
            </a:r>
            <a:r>
              <a:rPr lang="en-US" sz="2400" dirty="0"/>
              <a:t> ≈ </a:t>
            </a:r>
            <a:r>
              <a:rPr lang="en-US" sz="2000" b="1" dirty="0" err="1">
                <a:solidFill>
                  <a:srgbClr val="002060"/>
                </a:solidFill>
                <a:latin typeface="Courier New" pitchFamily="49" charset="0"/>
                <a:cs typeface="Courier New" pitchFamily="49" charset="0"/>
              </a:rPr>
              <a:t>DVec</a:t>
            </a:r>
            <a:endParaRPr lang="en-US" sz="2000" b="1" dirty="0">
              <a:solidFill>
                <a:srgbClr val="002060"/>
              </a:solidFill>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70960" y="357840"/>
              <a:ext cx="8418960" cy="4048920"/>
            </p14:xfrm>
          </p:contentPart>
        </mc:Choice>
        <mc:Fallback xmlns="">
          <p:pic>
            <p:nvPicPr>
              <p:cNvPr id="2" name="Ink 1"/>
              <p:cNvPicPr/>
              <p:nvPr/>
            </p:nvPicPr>
            <p:blipFill>
              <a:blip r:embed="rId3"/>
              <a:stretch>
                <a:fillRect/>
              </a:stretch>
            </p:blipFill>
            <p:spPr>
              <a:xfrm>
                <a:off x="560520" y="352080"/>
                <a:ext cx="8436600" cy="4057560"/>
              </a:xfrm>
              <a:prstGeom prst="rect">
                <a:avLst/>
              </a:prstGeom>
            </p:spPr>
          </p:pic>
        </mc:Fallback>
      </mc:AlternateContent>
    </p:spTree>
    <p:extLst>
      <p:ext uri="{BB962C8B-B14F-4D97-AF65-F5344CB8AC3E}">
        <p14:creationId xmlns:p14="http://schemas.microsoft.com/office/powerpoint/2010/main" val="388215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Implementation Note:</a:t>
            </a:r>
          </a:p>
        </p:txBody>
      </p:sp>
      <p:sp>
        <p:nvSpPr>
          <p:cNvPr id="3" name="TextBox 2"/>
          <p:cNvSpPr txBox="1"/>
          <p:nvPr/>
        </p:nvSpPr>
        <p:spPr>
          <a:xfrm>
            <a:off x="380999" y="662285"/>
            <a:ext cx="8991601" cy="4154984"/>
          </a:xfrm>
          <a:prstGeom prst="rect">
            <a:avLst/>
          </a:prstGeom>
          <a:noFill/>
        </p:spPr>
        <p:txBody>
          <a:bodyPr wrap="square" rtlCol="0">
            <a:spAutoFit/>
          </a:bodyPr>
          <a:lstStyle/>
          <a:p>
            <a:pPr marL="342900" indent="-342900">
              <a:buFontTx/>
              <a:buChar char="-"/>
            </a:pPr>
            <a:r>
              <a:rPr lang="en-US" sz="2400" dirty="0"/>
              <a:t>Implement </a:t>
            </a:r>
            <a:r>
              <a:rPr lang="en-US" sz="2400" dirty="0" err="1"/>
              <a:t>backprop</a:t>
            </a:r>
            <a:r>
              <a:rPr lang="en-US" sz="2400" dirty="0"/>
              <a:t> to compute </a:t>
            </a:r>
            <a:r>
              <a:rPr lang="en-US" sz="2000" b="1" dirty="0" err="1">
                <a:solidFill>
                  <a:srgbClr val="002060"/>
                </a:solidFill>
                <a:latin typeface="Courier New" pitchFamily="49" charset="0"/>
                <a:cs typeface="Courier New" pitchFamily="49" charset="0"/>
              </a:rPr>
              <a:t>DVec</a:t>
            </a:r>
            <a:r>
              <a:rPr lang="en-US" sz="2400" dirty="0"/>
              <a:t> (unrolled                            ).</a:t>
            </a:r>
          </a:p>
          <a:p>
            <a:pPr marL="342900" indent="-342900">
              <a:buFontTx/>
              <a:buChar char="-"/>
            </a:pPr>
            <a:r>
              <a:rPr lang="en-US" sz="2400" dirty="0"/>
              <a:t>Implement numerical gradient check to compute </a:t>
            </a:r>
            <a:r>
              <a:rPr lang="en-US" sz="2000" b="1" dirty="0" err="1">
                <a:solidFill>
                  <a:srgbClr val="002060"/>
                </a:solidFill>
                <a:latin typeface="Courier New" pitchFamily="49" charset="0"/>
                <a:cs typeface="Courier New" pitchFamily="49" charset="0"/>
              </a:rPr>
              <a:t>gradApprox</a:t>
            </a:r>
            <a:r>
              <a:rPr lang="en-US" sz="2400" dirty="0"/>
              <a:t>.</a:t>
            </a:r>
          </a:p>
          <a:p>
            <a:pPr marL="342900" indent="-342900">
              <a:buFontTx/>
              <a:buChar char="-"/>
            </a:pPr>
            <a:r>
              <a:rPr lang="en-US" sz="2400" dirty="0"/>
              <a:t>Make sure they give similar values.</a:t>
            </a:r>
          </a:p>
          <a:p>
            <a:pPr marL="342900" indent="-342900">
              <a:buFontTx/>
              <a:buChar char="-"/>
            </a:pPr>
            <a:r>
              <a:rPr lang="en-US" sz="2400" dirty="0"/>
              <a:t>Turn off gradient checking. Using </a:t>
            </a:r>
            <a:r>
              <a:rPr lang="en-US" sz="2400" dirty="0" err="1"/>
              <a:t>backprop</a:t>
            </a:r>
            <a:r>
              <a:rPr lang="en-US" sz="2400" dirty="0"/>
              <a:t> code for learning.</a:t>
            </a:r>
          </a:p>
          <a:p>
            <a:endParaRPr lang="en-US" sz="2400" dirty="0"/>
          </a:p>
          <a:p>
            <a:r>
              <a:rPr lang="en-US" sz="2400" b="1" dirty="0"/>
              <a:t>Important:</a:t>
            </a:r>
          </a:p>
          <a:p>
            <a:pPr marL="342900" indent="-342900">
              <a:buFontTx/>
              <a:buChar char="-"/>
            </a:pPr>
            <a:r>
              <a:rPr lang="en-US" sz="2400" dirty="0"/>
              <a:t>Be sure to disable your gradient checking code before training </a:t>
            </a:r>
            <a:br>
              <a:rPr lang="en-US" sz="2400" dirty="0"/>
            </a:br>
            <a:r>
              <a:rPr lang="en-US" sz="2400" dirty="0"/>
              <a:t>your classifier. If you run numerical gradient computation on </a:t>
            </a:r>
            <a:br>
              <a:rPr lang="en-US" sz="2400" dirty="0"/>
            </a:br>
            <a:r>
              <a:rPr lang="en-US" sz="2400" dirty="0"/>
              <a:t>every iteration of gradient descent (or in the inner loop of </a:t>
            </a:r>
            <a:r>
              <a:rPr lang="en-US" sz="2000" b="1" dirty="0" err="1">
                <a:solidFill>
                  <a:srgbClr val="002060"/>
                </a:solidFill>
                <a:latin typeface="Courier New" pitchFamily="49" charset="0"/>
                <a:cs typeface="Courier New" pitchFamily="49" charset="0"/>
              </a:rPr>
              <a:t>costFunction</a:t>
            </a:r>
            <a:r>
              <a:rPr lang="en-US" sz="2000" b="1" dirty="0">
                <a:solidFill>
                  <a:srgbClr val="002060"/>
                </a:solidFill>
                <a:latin typeface="Courier New" pitchFamily="49" charset="0"/>
                <a:cs typeface="Courier New" pitchFamily="49" charset="0"/>
              </a:rPr>
              <a:t>(…)</a:t>
            </a:r>
            <a:r>
              <a:rPr lang="en-US" sz="2400" dirty="0"/>
              <a:t>)your code will be </a:t>
            </a:r>
            <a:r>
              <a:rPr lang="en-US" sz="2400" u="sng" dirty="0"/>
              <a:t>very</a:t>
            </a:r>
            <a:r>
              <a:rPr lang="en-US" sz="2400" dirty="0"/>
              <a:t> slow.</a:t>
            </a:r>
          </a:p>
          <a:p>
            <a:pPr marL="342900" indent="-342900">
              <a:buFontTx/>
              <a:buChar char="-"/>
            </a:pPr>
            <a:endParaRPr lang="en-US" sz="2400"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68633" y="758050"/>
            <a:ext cx="1814703" cy="30594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5280" y="479160"/>
              <a:ext cx="8676360" cy="2733120"/>
            </p14:xfrm>
          </p:contentPart>
        </mc:Choice>
        <mc:Fallback xmlns="">
          <p:pic>
            <p:nvPicPr>
              <p:cNvPr id="4" name="Ink 3"/>
              <p:cNvPicPr/>
              <p:nvPr/>
            </p:nvPicPr>
            <p:blipFill>
              <a:blip r:embed="rId5"/>
              <a:stretch>
                <a:fillRect/>
              </a:stretch>
            </p:blipFill>
            <p:spPr>
              <a:xfrm>
                <a:off x="25920" y="471240"/>
                <a:ext cx="8696520" cy="2749320"/>
              </a:xfrm>
              <a:prstGeom prst="rect">
                <a:avLst/>
              </a:prstGeom>
            </p:spPr>
          </p:pic>
        </mc:Fallback>
      </mc:AlternateContent>
    </p:spTree>
    <p:extLst>
      <p:ext uri="{BB962C8B-B14F-4D97-AF65-F5344CB8AC3E}">
        <p14:creationId xmlns:p14="http://schemas.microsoft.com/office/powerpoint/2010/main" val="35621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Valor </a:t>
            </a:r>
            <a:r>
              <a:rPr lang="en-US" sz="2400" b="1" dirty="0" err="1"/>
              <a:t>inicial</a:t>
            </a:r>
            <a:r>
              <a:rPr lang="en-US" sz="2400" b="1" dirty="0"/>
              <a:t> de</a:t>
            </a:r>
          </a:p>
        </p:txBody>
      </p:sp>
      <p:sp>
        <p:nvSpPr>
          <p:cNvPr id="3" name="TextBox 2"/>
          <p:cNvSpPr txBox="1"/>
          <p:nvPr/>
        </p:nvSpPr>
        <p:spPr>
          <a:xfrm>
            <a:off x="380999" y="871775"/>
            <a:ext cx="8382001" cy="954107"/>
          </a:xfrm>
          <a:prstGeom prst="rect">
            <a:avLst/>
          </a:prstGeom>
          <a:noFill/>
        </p:spPr>
        <p:txBody>
          <a:bodyPr wrap="square" rtlCol="0">
            <a:spAutoFit/>
          </a:bodyPr>
          <a:lstStyle/>
          <a:p>
            <a:r>
              <a:rPr lang="en-US" sz="2800" dirty="0"/>
              <a:t>For gradient descent and advanced optimization method, need initial value for     .</a:t>
            </a:r>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38400" y="408051"/>
            <a:ext cx="237363" cy="258699"/>
          </a:xfrm>
          <a:prstGeom prst="rect">
            <a:avLst/>
          </a:prstGeom>
        </p:spPr>
      </p:pic>
      <p:pic>
        <p:nvPicPr>
          <p:cNvPr id="6" name="Picture 5"/>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4857625" y="1422838"/>
            <a:ext cx="237363" cy="258699"/>
          </a:xfrm>
          <a:prstGeom prst="rect">
            <a:avLst/>
          </a:prstGeom>
        </p:spPr>
      </p:pic>
      <p:sp>
        <p:nvSpPr>
          <p:cNvPr id="7" name="TextBox 6"/>
          <p:cNvSpPr txBox="1"/>
          <p:nvPr/>
        </p:nvSpPr>
        <p:spPr>
          <a:xfrm>
            <a:off x="380998" y="2724150"/>
            <a:ext cx="8382001" cy="954107"/>
          </a:xfrm>
          <a:prstGeom prst="rect">
            <a:avLst/>
          </a:prstGeom>
          <a:noFill/>
        </p:spPr>
        <p:txBody>
          <a:bodyPr wrap="square" rtlCol="0">
            <a:spAutoFit/>
          </a:bodyPr>
          <a:lstStyle/>
          <a:p>
            <a:r>
              <a:rPr lang="en-US" sz="2800" dirty="0"/>
              <a:t>Consider gradient descent</a:t>
            </a:r>
          </a:p>
          <a:p>
            <a:r>
              <a:rPr lang="en-US" sz="2800" dirty="0"/>
              <a:t>Set 					         ?</a:t>
            </a:r>
          </a:p>
        </p:txBody>
      </p:sp>
      <p:sp>
        <p:nvSpPr>
          <p:cNvPr id="8" name="TextBox 7"/>
          <p:cNvSpPr txBox="1"/>
          <p:nvPr/>
        </p:nvSpPr>
        <p:spPr>
          <a:xfrm>
            <a:off x="380998" y="1714440"/>
            <a:ext cx="8382002" cy="830997"/>
          </a:xfrm>
          <a:prstGeom prst="rect">
            <a:avLst/>
          </a:prstGeom>
          <a:noFill/>
        </p:spPr>
        <p:txBody>
          <a:bodyPr wrap="square" rtlCol="0">
            <a:spAutoFit/>
          </a:bodyPr>
          <a:lstStyle/>
          <a:p>
            <a:r>
              <a:rPr lang="en-US" sz="2400" b="1" dirty="0" err="1">
                <a:solidFill>
                  <a:srgbClr val="002060"/>
                </a:solidFill>
                <a:latin typeface="Courier New" pitchFamily="49" charset="0"/>
                <a:cs typeface="Courier New" pitchFamily="49" charset="0"/>
              </a:rPr>
              <a:t>optTheta</a:t>
            </a:r>
            <a:r>
              <a:rPr lang="en-US" sz="2400" b="1" dirty="0">
                <a:solidFill>
                  <a:srgbClr val="002060"/>
                </a:solidFill>
                <a:latin typeface="Courier New" pitchFamily="49" charset="0"/>
                <a:cs typeface="Courier New" pitchFamily="49" charset="0"/>
              </a:rPr>
              <a:t> = </a:t>
            </a:r>
            <a:r>
              <a:rPr lang="en-US" sz="2400" b="1" dirty="0" err="1">
                <a:solidFill>
                  <a:srgbClr val="002060"/>
                </a:solidFill>
                <a:latin typeface="Courier New" pitchFamily="49" charset="0"/>
                <a:cs typeface="Courier New" pitchFamily="49" charset="0"/>
              </a:rPr>
              <a:t>fminunc</a:t>
            </a:r>
            <a:r>
              <a:rPr lang="en-US" sz="2400" b="1" dirty="0">
                <a:solidFill>
                  <a:srgbClr val="002060"/>
                </a:solidFill>
                <a:latin typeface="Courier New" pitchFamily="49" charset="0"/>
                <a:cs typeface="Courier New" pitchFamily="49" charset="0"/>
              </a:rPr>
              <a:t>(@</a:t>
            </a:r>
            <a:r>
              <a:rPr lang="en-US" sz="2400" b="1" dirty="0" err="1">
                <a:solidFill>
                  <a:srgbClr val="002060"/>
                </a:solidFill>
                <a:latin typeface="Courier New" pitchFamily="49" charset="0"/>
                <a:cs typeface="Courier New" pitchFamily="49" charset="0"/>
              </a:rPr>
              <a:t>costFunction</a:t>
            </a:r>
            <a:r>
              <a:rPr lang="en-US" sz="2400" b="1" dirty="0">
                <a:solidFill>
                  <a:srgbClr val="002060"/>
                </a:solidFill>
                <a:latin typeface="Courier New" pitchFamily="49" charset="0"/>
                <a:cs typeface="Courier New" pitchFamily="49" charset="0"/>
              </a:rPr>
              <a:t>, 				</a:t>
            </a:r>
            <a:r>
              <a:rPr lang="en-US" sz="2400" b="1" dirty="0" err="1">
                <a:solidFill>
                  <a:srgbClr val="002060"/>
                </a:solidFill>
                <a:latin typeface="Courier New" pitchFamily="49" charset="0"/>
                <a:cs typeface="Courier New" pitchFamily="49" charset="0"/>
              </a:rPr>
              <a:t>initialTheta</a:t>
            </a:r>
            <a:r>
              <a:rPr lang="en-US" sz="2400" b="1" dirty="0">
                <a:solidFill>
                  <a:srgbClr val="002060"/>
                </a:solidFill>
                <a:latin typeface="Courier New" pitchFamily="49" charset="0"/>
                <a:cs typeface="Courier New" pitchFamily="49" charset="0"/>
              </a:rPr>
              <a:t>, options)</a:t>
            </a:r>
          </a:p>
        </p:txBody>
      </p:sp>
      <p:sp>
        <p:nvSpPr>
          <p:cNvPr id="9" name="TextBox 8"/>
          <p:cNvSpPr txBox="1"/>
          <p:nvPr/>
        </p:nvSpPr>
        <p:spPr>
          <a:xfrm>
            <a:off x="1045224" y="3210934"/>
            <a:ext cx="5936511" cy="461665"/>
          </a:xfrm>
          <a:prstGeom prst="rect">
            <a:avLst/>
          </a:prstGeom>
          <a:noFill/>
        </p:spPr>
        <p:txBody>
          <a:bodyPr wrap="square" rtlCol="0">
            <a:spAutoFit/>
          </a:bodyPr>
          <a:lstStyle/>
          <a:p>
            <a:r>
              <a:rPr lang="en-US" sz="2400" b="1" dirty="0" err="1">
                <a:solidFill>
                  <a:srgbClr val="002060"/>
                </a:solidFill>
                <a:latin typeface="Courier New" pitchFamily="49" charset="0"/>
                <a:cs typeface="Courier New" pitchFamily="49" charset="0"/>
              </a:rPr>
              <a:t>initialTheta</a:t>
            </a:r>
            <a:r>
              <a:rPr lang="en-US" sz="2400" b="1" dirty="0">
                <a:solidFill>
                  <a:srgbClr val="002060"/>
                </a:solidFill>
                <a:latin typeface="Courier New" pitchFamily="49" charset="0"/>
                <a:cs typeface="Courier New" pitchFamily="49" charset="0"/>
              </a:rPr>
              <a:t> = zeros(n,1)</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185840" y="2446560"/>
              <a:ext cx="4588200" cy="1216440"/>
            </p14:xfrm>
          </p:contentPart>
        </mc:Choice>
        <mc:Fallback xmlns="">
          <p:pic>
            <p:nvPicPr>
              <p:cNvPr id="4" name="Ink 3"/>
              <p:cNvPicPr/>
              <p:nvPr/>
            </p:nvPicPr>
            <p:blipFill>
              <a:blip r:embed="rId6"/>
              <a:stretch>
                <a:fillRect/>
              </a:stretch>
            </p:blipFill>
            <p:spPr>
              <a:xfrm>
                <a:off x="1179720" y="2435760"/>
                <a:ext cx="4604400" cy="1236960"/>
              </a:xfrm>
              <a:prstGeom prst="rect">
                <a:avLst/>
              </a:prstGeom>
            </p:spPr>
          </p:pic>
        </mc:Fallback>
      </mc:AlternateContent>
    </p:spTree>
    <p:extLst>
      <p:ext uri="{BB962C8B-B14F-4D97-AF65-F5344CB8AC3E}">
        <p14:creationId xmlns:p14="http://schemas.microsoft.com/office/powerpoint/2010/main" val="372605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Zero initialization</a:t>
            </a:r>
          </a:p>
        </p:txBody>
      </p:sp>
      <p:grpSp>
        <p:nvGrpSpPr>
          <p:cNvPr id="46" name="Group 45"/>
          <p:cNvGrpSpPr/>
          <p:nvPr/>
        </p:nvGrpSpPr>
        <p:grpSpPr>
          <a:xfrm>
            <a:off x="794290" y="910464"/>
            <a:ext cx="3583088" cy="1514793"/>
            <a:chOff x="794290" y="910465"/>
            <a:chExt cx="2634710" cy="1087310"/>
          </a:xfrm>
        </p:grpSpPr>
        <p:sp>
          <p:nvSpPr>
            <p:cNvPr id="11" name="Oval 10"/>
            <p:cNvSpPr/>
            <p:nvPr/>
          </p:nvSpPr>
          <p:spPr>
            <a:xfrm>
              <a:off x="794290" y="1695744"/>
              <a:ext cx="304723" cy="302031"/>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94290" y="1303105"/>
              <a:ext cx="304723" cy="302031"/>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94290" y="910465"/>
              <a:ext cx="304723" cy="302031"/>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17042" y="1303105"/>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3" idx="6"/>
              <a:endCxn id="14" idx="2"/>
            </p:cNvCxnSpPr>
            <p:nvPr/>
          </p:nvCxnSpPr>
          <p:spPr>
            <a:xfrm>
              <a:off x="1099013" y="1061480"/>
              <a:ext cx="518029" cy="3926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6"/>
              <a:endCxn id="14" idx="2"/>
            </p:cNvCxnSpPr>
            <p:nvPr/>
          </p:nvCxnSpPr>
          <p:spPr>
            <a:xfrm>
              <a:off x="1099013" y="1454121"/>
              <a:ext cx="518029"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6"/>
              <a:endCxn id="14" idx="2"/>
            </p:cNvCxnSpPr>
            <p:nvPr/>
          </p:nvCxnSpPr>
          <p:spPr>
            <a:xfrm flipV="1">
              <a:off x="1099013" y="1454120"/>
              <a:ext cx="518029" cy="3926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7" idx="6"/>
            </p:cNvCxnSpPr>
            <p:nvPr/>
          </p:nvCxnSpPr>
          <p:spPr>
            <a:xfrm>
              <a:off x="2714044" y="1318050"/>
              <a:ext cx="304723"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617042" y="1695744"/>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3" idx="6"/>
              <a:endCxn id="19" idx="2"/>
            </p:cNvCxnSpPr>
            <p:nvPr/>
          </p:nvCxnSpPr>
          <p:spPr>
            <a:xfrm>
              <a:off x="1099013" y="1061480"/>
              <a:ext cx="518029" cy="7852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2"/>
            </p:cNvCxnSpPr>
            <p:nvPr/>
          </p:nvCxnSpPr>
          <p:spPr>
            <a:xfrm>
              <a:off x="1099013" y="1454120"/>
              <a:ext cx="518029" cy="3926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6"/>
              <a:endCxn id="19" idx="2"/>
            </p:cNvCxnSpPr>
            <p:nvPr/>
          </p:nvCxnSpPr>
          <p:spPr>
            <a:xfrm>
              <a:off x="1099013" y="1846760"/>
              <a:ext cx="518029" cy="6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17042" y="910465"/>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409321" y="1167033"/>
              <a:ext cx="304723" cy="302031"/>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6" idx="6"/>
              <a:endCxn id="27" idx="2"/>
            </p:cNvCxnSpPr>
            <p:nvPr/>
          </p:nvCxnSpPr>
          <p:spPr>
            <a:xfrm>
              <a:off x="1921764" y="1061480"/>
              <a:ext cx="487556" cy="256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6"/>
              <a:endCxn id="27" idx="2"/>
            </p:cNvCxnSpPr>
            <p:nvPr/>
          </p:nvCxnSpPr>
          <p:spPr>
            <a:xfrm flipV="1">
              <a:off x="1921764" y="1318049"/>
              <a:ext cx="487556" cy="13607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6"/>
              <a:endCxn id="27" idx="2"/>
            </p:cNvCxnSpPr>
            <p:nvPr/>
          </p:nvCxnSpPr>
          <p:spPr>
            <a:xfrm flipV="1">
              <a:off x="1921764" y="1318049"/>
              <a:ext cx="487556" cy="52871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075311" y="1227440"/>
              <a:ext cx="353689" cy="145829"/>
            </a:xfrm>
            <a:prstGeom prst="rect">
              <a:avLst/>
            </a:prstGeom>
            <a:ln w="12700">
              <a:noFill/>
            </a:ln>
          </p:spPr>
        </p:pic>
        <p:pic>
          <p:nvPicPr>
            <p:cNvPr id="39" name="Picture 3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93665" y="1017117"/>
              <a:ext cx="115824" cy="76200"/>
            </a:xfrm>
            <a:prstGeom prst="rect">
              <a:avLst/>
            </a:prstGeom>
          </p:spPr>
        </p:pic>
        <p:pic>
          <p:nvPicPr>
            <p:cNvPr id="41" name="Picture 4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93797" y="1412627"/>
              <a:ext cx="111443" cy="75248"/>
            </a:xfrm>
            <a:prstGeom prst="rect">
              <a:avLst/>
            </a:prstGeom>
          </p:spPr>
        </p:pic>
        <p:pic>
          <p:nvPicPr>
            <p:cNvPr id="42" name="Picture 4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93798" y="1805660"/>
              <a:ext cx="114300" cy="75248"/>
            </a:xfrm>
            <a:prstGeom prst="rect">
              <a:avLst/>
            </a:prstGeom>
          </p:spPr>
        </p:pic>
        <p:pic>
          <p:nvPicPr>
            <p:cNvPr id="43" name="Picture 4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706421" y="1019032"/>
              <a:ext cx="129356" cy="85103"/>
            </a:xfrm>
            <a:prstGeom prst="rect">
              <a:avLst/>
            </a:prstGeom>
          </p:spPr>
        </p:pic>
        <p:pic>
          <p:nvPicPr>
            <p:cNvPr id="44" name="Picture 4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99806" y="1386014"/>
              <a:ext cx="181928" cy="167640"/>
            </a:xfrm>
            <a:prstGeom prst="rect">
              <a:avLst/>
            </a:prstGeom>
          </p:spPr>
        </p:pic>
        <p:pic>
          <p:nvPicPr>
            <p:cNvPr id="45" name="Picture 44"/>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1702175" y="1781917"/>
              <a:ext cx="181928" cy="167640"/>
            </a:xfrm>
            <a:prstGeom prst="rect">
              <a:avLst/>
            </a:prstGeom>
          </p:spPr>
        </p:pic>
      </p:grpSp>
      <p:pic>
        <p:nvPicPr>
          <p:cNvPr id="47" name="Picture 46"/>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181600" y="871404"/>
            <a:ext cx="2761350" cy="459836"/>
          </a:xfrm>
          <a:prstGeom prst="rect">
            <a:avLst/>
          </a:prstGeom>
        </p:spPr>
      </p:pic>
      <p:sp>
        <p:nvSpPr>
          <p:cNvPr id="48" name="TextBox 47"/>
          <p:cNvSpPr txBox="1"/>
          <p:nvPr/>
        </p:nvSpPr>
        <p:spPr>
          <a:xfrm>
            <a:off x="457200" y="3943350"/>
            <a:ext cx="8077202" cy="707886"/>
          </a:xfrm>
          <a:prstGeom prst="rect">
            <a:avLst/>
          </a:prstGeom>
          <a:noFill/>
        </p:spPr>
        <p:txBody>
          <a:bodyPr wrap="square" rtlCol="0">
            <a:spAutoFit/>
          </a:bodyPr>
          <a:lstStyle/>
          <a:p>
            <a:r>
              <a:rPr lang="en-US" sz="2000" dirty="0"/>
              <a:t>After each update, parameters corresponding to inputs going into each of two hidden units are identical. </a:t>
            </a:r>
          </a:p>
        </p:txBody>
      </p:sp>
      <mc:AlternateContent xmlns:mc="http://schemas.openxmlformats.org/markup-compatibility/2006" xmlns:p14="http://schemas.microsoft.com/office/powerpoint/2010/main">
        <mc:Choice Requires="p14">
          <p:contentPart p14:bwMode="auto" r:id="rId18">
            <p14:nvContentPartPr>
              <p14:cNvPr id="3" name="Ink 2"/>
              <p14:cNvContentPartPr/>
              <p14:nvPr/>
            </p14:nvContentPartPr>
            <p14:xfrm>
              <a:off x="277920" y="1044360"/>
              <a:ext cx="7340400" cy="4034880"/>
            </p14:xfrm>
          </p:contentPart>
        </mc:Choice>
        <mc:Fallback xmlns="">
          <p:pic>
            <p:nvPicPr>
              <p:cNvPr id="3" name="Ink 2"/>
              <p:cNvPicPr/>
              <p:nvPr/>
            </p:nvPicPr>
            <p:blipFill>
              <a:blip r:embed="rId19"/>
              <a:stretch>
                <a:fillRect/>
              </a:stretch>
            </p:blipFill>
            <p:spPr>
              <a:xfrm>
                <a:off x="267120" y="1037520"/>
                <a:ext cx="7363080" cy="4051800"/>
              </a:xfrm>
              <a:prstGeom prst="rect">
                <a:avLst/>
              </a:prstGeom>
            </p:spPr>
          </p:pic>
        </mc:Fallback>
      </mc:AlternateContent>
    </p:spTree>
    <p:extLst>
      <p:ext uri="{BB962C8B-B14F-4D97-AF65-F5344CB8AC3E}">
        <p14:creationId xmlns:p14="http://schemas.microsoft.com/office/powerpoint/2010/main" val="17399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a:t>Random initialization: Symmetry breaking</a:t>
            </a:r>
            <a:endParaRPr lang="en-US" sz="2400" b="1" dirty="0">
              <a:solidFill>
                <a:srgbClr val="FF0000"/>
              </a:solidFill>
            </a:endParaRPr>
          </a:p>
        </p:txBody>
      </p:sp>
      <p:sp>
        <p:nvSpPr>
          <p:cNvPr id="3" name="TextBox 2"/>
          <p:cNvSpPr txBox="1"/>
          <p:nvPr/>
        </p:nvSpPr>
        <p:spPr>
          <a:xfrm>
            <a:off x="380999" y="871775"/>
            <a:ext cx="8382001" cy="1569660"/>
          </a:xfrm>
          <a:prstGeom prst="rect">
            <a:avLst/>
          </a:prstGeom>
          <a:noFill/>
        </p:spPr>
        <p:txBody>
          <a:bodyPr wrap="square" rtlCol="0">
            <a:spAutoFit/>
          </a:bodyPr>
          <a:lstStyle/>
          <a:p>
            <a:r>
              <a:rPr lang="en-US" sz="2400" dirty="0"/>
              <a:t>Initialize each            to a random value in </a:t>
            </a:r>
          </a:p>
          <a:p>
            <a:r>
              <a:rPr lang="en-US" sz="2400" dirty="0"/>
              <a:t>(i.e.                            )</a:t>
            </a:r>
          </a:p>
          <a:p>
            <a:endParaRPr lang="en-US" sz="2400" dirty="0"/>
          </a:p>
          <a:p>
            <a:r>
              <a:rPr lang="en-US" sz="2400" dirty="0"/>
              <a:t>E.g.</a:t>
            </a:r>
          </a:p>
        </p:txBody>
      </p:sp>
      <p:pic>
        <p:nvPicPr>
          <p:cNvPr id="15" name="Picture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336800" y="857250"/>
            <a:ext cx="464058" cy="450342"/>
          </a:xfrm>
          <a:prstGeom prst="rect">
            <a:avLst/>
          </a:prstGeom>
        </p:spPr>
      </p:pic>
      <p:sp>
        <p:nvSpPr>
          <p:cNvPr id="8" name="TextBox 7"/>
          <p:cNvSpPr txBox="1"/>
          <p:nvPr/>
        </p:nvSpPr>
        <p:spPr>
          <a:xfrm>
            <a:off x="622300" y="2572603"/>
            <a:ext cx="8382002" cy="1938992"/>
          </a:xfrm>
          <a:prstGeom prst="rect">
            <a:avLst/>
          </a:prstGeom>
          <a:noFill/>
        </p:spPr>
        <p:txBody>
          <a:bodyPr wrap="square" rtlCol="0">
            <a:spAutoFit/>
          </a:bodyPr>
          <a:lstStyle/>
          <a:p>
            <a:r>
              <a:rPr lang="en-US" sz="2400" b="1" dirty="0">
                <a:solidFill>
                  <a:srgbClr val="002060"/>
                </a:solidFill>
                <a:latin typeface="Courier New" pitchFamily="49" charset="0"/>
                <a:cs typeface="Courier New" pitchFamily="49" charset="0"/>
              </a:rPr>
              <a:t>Theta1 = 	rand(10,11)*(2*INIT_EPSILON) </a:t>
            </a:r>
          </a:p>
          <a:p>
            <a:r>
              <a:rPr lang="en-US" sz="2400" b="1" dirty="0">
                <a:solidFill>
                  <a:srgbClr val="002060"/>
                </a:solidFill>
                <a:latin typeface="Courier New" pitchFamily="49" charset="0"/>
                <a:cs typeface="Courier New" pitchFamily="49" charset="0"/>
              </a:rPr>
              <a:t>		- INIT_EPSILON;</a:t>
            </a:r>
          </a:p>
          <a:p>
            <a:endParaRPr lang="en-US" sz="2400" b="1" dirty="0">
              <a:solidFill>
                <a:srgbClr val="002060"/>
              </a:solidFill>
              <a:latin typeface="Courier New" pitchFamily="49" charset="0"/>
              <a:cs typeface="Courier New" pitchFamily="49" charset="0"/>
            </a:endParaRPr>
          </a:p>
          <a:p>
            <a:r>
              <a:rPr lang="en-US" sz="2400" b="1" dirty="0">
                <a:solidFill>
                  <a:srgbClr val="002060"/>
                </a:solidFill>
                <a:latin typeface="Courier New" pitchFamily="49" charset="0"/>
                <a:cs typeface="Courier New" pitchFamily="49" charset="0"/>
              </a:rPr>
              <a:t>Theta2 = 	rand(1,11)*(2*INIT_EPSILON) 			- INIT_EPSILON;</a:t>
            </a:r>
          </a:p>
        </p:txBody>
      </p:sp>
      <p:pic>
        <p:nvPicPr>
          <p:cNvPr id="16" name="Picture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00700" y="949572"/>
            <a:ext cx="717804" cy="306324"/>
          </a:xfrm>
          <a:prstGeom prst="rect">
            <a:avLst/>
          </a:prstGeom>
        </p:spPr>
      </p:pic>
      <p:pic>
        <p:nvPicPr>
          <p:cNvPr id="14" name="Picture 1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12051" y="1241284"/>
            <a:ext cx="1778508" cy="450342"/>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42200" y="700920"/>
              <a:ext cx="8469360" cy="3434400"/>
            </p14:xfrm>
          </p:contentPart>
        </mc:Choice>
        <mc:Fallback xmlns="">
          <p:pic>
            <p:nvPicPr>
              <p:cNvPr id="4" name="Ink 3"/>
              <p:cNvPicPr/>
              <p:nvPr/>
            </p:nvPicPr>
            <p:blipFill>
              <a:blip r:embed="rId9"/>
              <a:stretch>
                <a:fillRect/>
              </a:stretch>
            </p:blipFill>
            <p:spPr>
              <a:xfrm>
                <a:off x="131760" y="690480"/>
                <a:ext cx="8491680" cy="3454200"/>
              </a:xfrm>
              <a:prstGeom prst="rect">
                <a:avLst/>
              </a:prstGeom>
            </p:spPr>
          </p:pic>
        </mc:Fallback>
      </mc:AlternateContent>
    </p:spTree>
    <p:extLst>
      <p:ext uri="{BB962C8B-B14F-4D97-AF65-F5344CB8AC3E}">
        <p14:creationId xmlns:p14="http://schemas.microsoft.com/office/powerpoint/2010/main" val="2391289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85750"/>
            <a:ext cx="7315200" cy="400110"/>
          </a:xfrm>
          <a:prstGeom prst="rect">
            <a:avLst/>
          </a:prstGeom>
          <a:noFill/>
        </p:spPr>
        <p:txBody>
          <a:bodyPr wrap="square" rtlCol="0">
            <a:spAutoFit/>
          </a:bodyPr>
          <a:lstStyle/>
          <a:p>
            <a:r>
              <a:rPr lang="en-US" sz="2000" b="1" dirty="0" err="1">
                <a:solidFill>
                  <a:prstClr val="black"/>
                </a:solidFill>
                <a:latin typeface="Calibri"/>
              </a:rPr>
              <a:t>Entrenando</a:t>
            </a:r>
            <a:r>
              <a:rPr lang="en-US" sz="2000" b="1" dirty="0">
                <a:solidFill>
                  <a:prstClr val="black"/>
                </a:solidFill>
                <a:latin typeface="Calibri"/>
              </a:rPr>
              <a:t> una red neuronal</a:t>
            </a:r>
          </a:p>
        </p:txBody>
      </p:sp>
      <p:sp>
        <p:nvSpPr>
          <p:cNvPr id="10" name="TextBox 9"/>
          <p:cNvSpPr txBox="1"/>
          <p:nvPr/>
        </p:nvSpPr>
        <p:spPr>
          <a:xfrm>
            <a:off x="304800" y="662285"/>
            <a:ext cx="8583378" cy="400110"/>
          </a:xfrm>
          <a:prstGeom prst="rect">
            <a:avLst/>
          </a:prstGeom>
          <a:noFill/>
        </p:spPr>
        <p:txBody>
          <a:bodyPr wrap="square" rtlCol="0">
            <a:spAutoFit/>
          </a:bodyPr>
          <a:lstStyle/>
          <a:p>
            <a:r>
              <a:rPr lang="en-US" sz="2000" dirty="0">
                <a:solidFill>
                  <a:prstClr val="black"/>
                </a:solidFill>
                <a:latin typeface="Calibri"/>
              </a:rPr>
              <a:t>Pick a network architecture (connectivity pattern between neurons)</a:t>
            </a:r>
          </a:p>
        </p:txBody>
      </p:sp>
      <p:grpSp>
        <p:nvGrpSpPr>
          <p:cNvPr id="329" name="Group 328"/>
          <p:cNvGrpSpPr/>
          <p:nvPr/>
        </p:nvGrpSpPr>
        <p:grpSpPr>
          <a:xfrm>
            <a:off x="553633" y="1065322"/>
            <a:ext cx="1477790" cy="1043313"/>
            <a:chOff x="530062" y="1212293"/>
            <a:chExt cx="1790346" cy="1263977"/>
          </a:xfrm>
        </p:grpSpPr>
        <p:sp>
          <p:nvSpPr>
            <p:cNvPr id="17" name="Oval 16"/>
            <p:cNvSpPr/>
            <p:nvPr/>
          </p:nvSpPr>
          <p:spPr>
            <a:xfrm>
              <a:off x="530062" y="1824830"/>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530062" y="1576146"/>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530062" y="1327463"/>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1268604" y="1212294"/>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2" name="Straight Arrow Connector 21"/>
            <p:cNvCxnSpPr>
              <a:stCxn id="19" idx="6"/>
              <a:endCxn id="20" idx="2"/>
            </p:cNvCxnSpPr>
            <p:nvPr/>
          </p:nvCxnSpPr>
          <p:spPr>
            <a:xfrm flipV="1">
              <a:off x="742737" y="1319054"/>
              <a:ext cx="525867" cy="11516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6"/>
              <a:endCxn id="20" idx="2"/>
            </p:cNvCxnSpPr>
            <p:nvPr/>
          </p:nvCxnSpPr>
          <p:spPr>
            <a:xfrm flipV="1">
              <a:off x="742737" y="1319054"/>
              <a:ext cx="525867" cy="3638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6"/>
              <a:endCxn id="20" idx="2"/>
            </p:cNvCxnSpPr>
            <p:nvPr/>
          </p:nvCxnSpPr>
          <p:spPr>
            <a:xfrm flipV="1">
              <a:off x="742737" y="1319054"/>
              <a:ext cx="525867" cy="61253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268603" y="148944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 name="Straight Arrow Connector 25"/>
            <p:cNvCxnSpPr>
              <a:stCxn id="19" idx="6"/>
              <a:endCxn id="25" idx="2"/>
            </p:cNvCxnSpPr>
            <p:nvPr/>
          </p:nvCxnSpPr>
          <p:spPr>
            <a:xfrm>
              <a:off x="742737" y="1434223"/>
              <a:ext cx="525866" cy="1619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6"/>
              <a:endCxn id="25" idx="2"/>
            </p:cNvCxnSpPr>
            <p:nvPr/>
          </p:nvCxnSpPr>
          <p:spPr>
            <a:xfrm flipV="1">
              <a:off x="742737" y="1596201"/>
              <a:ext cx="525866" cy="867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7" idx="6"/>
              <a:endCxn id="25" idx="2"/>
            </p:cNvCxnSpPr>
            <p:nvPr/>
          </p:nvCxnSpPr>
          <p:spPr>
            <a:xfrm flipV="1">
              <a:off x="742737" y="1596201"/>
              <a:ext cx="525866" cy="33538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268602" y="175576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0" name="Straight Arrow Connector 29"/>
            <p:cNvCxnSpPr>
              <a:stCxn id="19" idx="6"/>
              <a:endCxn id="29" idx="2"/>
            </p:cNvCxnSpPr>
            <p:nvPr/>
          </p:nvCxnSpPr>
          <p:spPr>
            <a:xfrm>
              <a:off x="742737" y="1434223"/>
              <a:ext cx="525865" cy="428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6"/>
              <a:endCxn id="29" idx="2"/>
            </p:cNvCxnSpPr>
            <p:nvPr/>
          </p:nvCxnSpPr>
          <p:spPr>
            <a:xfrm>
              <a:off x="742737" y="1682906"/>
              <a:ext cx="525865" cy="1796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6"/>
              <a:endCxn id="29" idx="2"/>
            </p:cNvCxnSpPr>
            <p:nvPr/>
          </p:nvCxnSpPr>
          <p:spPr>
            <a:xfrm flipV="1">
              <a:off x="742737" y="1862523"/>
              <a:ext cx="525865" cy="690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268602" y="2016304"/>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7" name="Straight Arrow Connector 36"/>
            <p:cNvCxnSpPr>
              <a:stCxn id="19" idx="6"/>
              <a:endCxn id="36" idx="2"/>
            </p:cNvCxnSpPr>
            <p:nvPr/>
          </p:nvCxnSpPr>
          <p:spPr>
            <a:xfrm>
              <a:off x="742737" y="1434223"/>
              <a:ext cx="525865" cy="6888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36" idx="2"/>
            </p:cNvCxnSpPr>
            <p:nvPr/>
          </p:nvCxnSpPr>
          <p:spPr>
            <a:xfrm>
              <a:off x="742737" y="1682906"/>
              <a:ext cx="525865" cy="4401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6"/>
              <a:endCxn id="36" idx="2"/>
            </p:cNvCxnSpPr>
            <p:nvPr/>
          </p:nvCxnSpPr>
          <p:spPr>
            <a:xfrm>
              <a:off x="742737" y="1931590"/>
              <a:ext cx="525865" cy="19147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106362" y="121229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7" name="Straight Arrow Connector 46"/>
            <p:cNvCxnSpPr>
              <a:stCxn id="20" idx="6"/>
              <a:endCxn id="46" idx="2"/>
            </p:cNvCxnSpPr>
            <p:nvPr/>
          </p:nvCxnSpPr>
          <p:spPr>
            <a:xfrm flipV="1">
              <a:off x="1481279" y="1319053"/>
              <a:ext cx="625083"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5" idx="6"/>
              <a:endCxn id="46" idx="2"/>
            </p:cNvCxnSpPr>
            <p:nvPr/>
          </p:nvCxnSpPr>
          <p:spPr>
            <a:xfrm flipV="1">
              <a:off x="1481278" y="1319053"/>
              <a:ext cx="625083"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9" idx="6"/>
              <a:endCxn id="46" idx="2"/>
            </p:cNvCxnSpPr>
            <p:nvPr/>
          </p:nvCxnSpPr>
          <p:spPr>
            <a:xfrm flipV="1">
              <a:off x="1481278" y="1319053"/>
              <a:ext cx="625084"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46" idx="2"/>
            </p:cNvCxnSpPr>
            <p:nvPr/>
          </p:nvCxnSpPr>
          <p:spPr>
            <a:xfrm flipV="1">
              <a:off x="1481277" y="1319053"/>
              <a:ext cx="625085"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106361" y="1492762"/>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3" name="Straight Arrow Connector 52"/>
            <p:cNvCxnSpPr>
              <a:endCxn id="52" idx="2"/>
            </p:cNvCxnSpPr>
            <p:nvPr/>
          </p:nvCxnSpPr>
          <p:spPr>
            <a:xfrm flipV="1">
              <a:off x="1481278" y="1599523"/>
              <a:ext cx="625083"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6"/>
              <a:endCxn id="52" idx="2"/>
            </p:cNvCxnSpPr>
            <p:nvPr/>
          </p:nvCxnSpPr>
          <p:spPr>
            <a:xfrm flipV="1">
              <a:off x="1481278" y="1599523"/>
              <a:ext cx="625083"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52" idx="2"/>
            </p:cNvCxnSpPr>
            <p:nvPr/>
          </p:nvCxnSpPr>
          <p:spPr>
            <a:xfrm flipV="1">
              <a:off x="1481277" y="1599523"/>
              <a:ext cx="625084"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0" idx="6"/>
              <a:endCxn id="52" idx="2"/>
            </p:cNvCxnSpPr>
            <p:nvPr/>
          </p:nvCxnSpPr>
          <p:spPr>
            <a:xfrm>
              <a:off x="1481279" y="1319054"/>
              <a:ext cx="625082" cy="28046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2107733" y="175049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9" name="Straight Arrow Connector 58"/>
            <p:cNvCxnSpPr/>
            <p:nvPr/>
          </p:nvCxnSpPr>
          <p:spPr>
            <a:xfrm flipV="1">
              <a:off x="1482650" y="1857259"/>
              <a:ext cx="625083"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8" idx="2"/>
            </p:cNvCxnSpPr>
            <p:nvPr/>
          </p:nvCxnSpPr>
          <p:spPr>
            <a:xfrm flipV="1">
              <a:off x="1482650" y="1857259"/>
              <a:ext cx="625083"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5" idx="6"/>
              <a:endCxn id="58" idx="2"/>
            </p:cNvCxnSpPr>
            <p:nvPr/>
          </p:nvCxnSpPr>
          <p:spPr>
            <a:xfrm>
              <a:off x="1481278" y="1596202"/>
              <a:ext cx="626455" cy="2610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0" idx="6"/>
              <a:endCxn id="58" idx="2"/>
            </p:cNvCxnSpPr>
            <p:nvPr/>
          </p:nvCxnSpPr>
          <p:spPr>
            <a:xfrm>
              <a:off x="1481279" y="1319054"/>
              <a:ext cx="626454"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106360" y="20090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5" name="Straight Arrow Connector 64"/>
            <p:cNvCxnSpPr>
              <a:stCxn id="36" idx="6"/>
              <a:endCxn id="64" idx="2"/>
            </p:cNvCxnSpPr>
            <p:nvPr/>
          </p:nvCxnSpPr>
          <p:spPr>
            <a:xfrm flipV="1">
              <a:off x="1481277" y="2115780"/>
              <a:ext cx="625083"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9" idx="6"/>
              <a:endCxn id="64" idx="2"/>
            </p:cNvCxnSpPr>
            <p:nvPr/>
          </p:nvCxnSpPr>
          <p:spPr>
            <a:xfrm>
              <a:off x="1481278" y="1862524"/>
              <a:ext cx="625083"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5" idx="6"/>
              <a:endCxn id="64" idx="2"/>
            </p:cNvCxnSpPr>
            <p:nvPr/>
          </p:nvCxnSpPr>
          <p:spPr>
            <a:xfrm>
              <a:off x="1481278" y="1596202"/>
              <a:ext cx="625082"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0" idx="6"/>
              <a:endCxn id="64" idx="2"/>
            </p:cNvCxnSpPr>
            <p:nvPr/>
          </p:nvCxnSpPr>
          <p:spPr>
            <a:xfrm>
              <a:off x="1481279" y="1319054"/>
              <a:ext cx="625081"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1269690" y="22627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00" name="Straight Arrow Connector 99"/>
            <p:cNvCxnSpPr>
              <a:stCxn id="19" idx="6"/>
              <a:endCxn id="99" idx="2"/>
            </p:cNvCxnSpPr>
            <p:nvPr/>
          </p:nvCxnSpPr>
          <p:spPr>
            <a:xfrm>
              <a:off x="742737" y="1434223"/>
              <a:ext cx="526953" cy="9352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8" idx="6"/>
              <a:endCxn id="99" idx="2"/>
            </p:cNvCxnSpPr>
            <p:nvPr/>
          </p:nvCxnSpPr>
          <p:spPr>
            <a:xfrm>
              <a:off x="742737" y="1682906"/>
              <a:ext cx="526953" cy="68660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7" idx="6"/>
              <a:endCxn id="99" idx="2"/>
            </p:cNvCxnSpPr>
            <p:nvPr/>
          </p:nvCxnSpPr>
          <p:spPr>
            <a:xfrm>
              <a:off x="742737" y="1931590"/>
              <a:ext cx="526953" cy="43792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9" idx="6"/>
              <a:endCxn id="46" idx="2"/>
            </p:cNvCxnSpPr>
            <p:nvPr/>
          </p:nvCxnSpPr>
          <p:spPr>
            <a:xfrm flipV="1">
              <a:off x="1482365" y="1319053"/>
              <a:ext cx="623997" cy="10504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9" idx="6"/>
              <a:endCxn id="52" idx="2"/>
            </p:cNvCxnSpPr>
            <p:nvPr/>
          </p:nvCxnSpPr>
          <p:spPr>
            <a:xfrm flipV="1">
              <a:off x="1482365" y="1599522"/>
              <a:ext cx="623996" cy="7699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9" idx="6"/>
              <a:endCxn id="58" idx="2"/>
            </p:cNvCxnSpPr>
            <p:nvPr/>
          </p:nvCxnSpPr>
          <p:spPr>
            <a:xfrm flipV="1">
              <a:off x="1482365" y="1857259"/>
              <a:ext cx="625368" cy="51225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9" idx="6"/>
              <a:endCxn id="64" idx="2"/>
            </p:cNvCxnSpPr>
            <p:nvPr/>
          </p:nvCxnSpPr>
          <p:spPr>
            <a:xfrm flipV="1">
              <a:off x="1482365" y="2115779"/>
              <a:ext cx="623995" cy="2537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3046947" y="1047750"/>
            <a:ext cx="2134972" cy="1068738"/>
            <a:chOff x="1905000" y="2190750"/>
            <a:chExt cx="3483917" cy="1744001"/>
          </a:xfrm>
        </p:grpSpPr>
        <p:sp>
          <p:nvSpPr>
            <p:cNvPr id="169" name="Oval 168"/>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0" name="Oval 169"/>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1" name="Oval 170"/>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2" name="Oval 171"/>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3" name="Oval 172"/>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74" name="Straight Arrow Connector 173"/>
            <p:cNvCxnSpPr>
              <a:stCxn id="171" idx="6"/>
              <a:endCxn id="172"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70" idx="6"/>
              <a:endCxn id="172"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169" idx="6"/>
              <a:endCxn id="172"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78" name="Straight Arrow Connector 177"/>
            <p:cNvCxnSpPr>
              <a:stCxn id="171" idx="6"/>
              <a:endCxn id="177"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170" idx="6"/>
              <a:endCxn id="177"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69" idx="6"/>
              <a:endCxn id="177"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82" name="Straight Arrow Connector 181"/>
            <p:cNvCxnSpPr>
              <a:stCxn id="171" idx="6"/>
              <a:endCxn id="181"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70" idx="6"/>
              <a:endCxn id="181"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69" idx="6"/>
              <a:endCxn id="181"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86" name="Straight Arrow Connector 185"/>
            <p:cNvCxnSpPr>
              <a:stCxn id="171" idx="6"/>
              <a:endCxn id="185"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70" idx="6"/>
              <a:endCxn id="185"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69" idx="6"/>
              <a:endCxn id="185"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Oval 188"/>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90" name="Straight Arrow Connector 189"/>
            <p:cNvCxnSpPr>
              <a:stCxn id="171" idx="6"/>
              <a:endCxn id="189"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stCxn id="170" idx="6"/>
              <a:endCxn id="189"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169" idx="6"/>
              <a:endCxn id="189"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3" name="Oval 192"/>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94" name="Straight Arrow Connector 193"/>
            <p:cNvCxnSpPr>
              <a:stCxn id="172" idx="6"/>
              <a:endCxn id="193"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77" idx="6"/>
              <a:endCxn id="193"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1" idx="6"/>
              <a:endCxn id="193"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5" idx="6"/>
              <a:endCxn id="193"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9" idx="6"/>
              <a:endCxn id="193"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9" name="Oval 198"/>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00" name="Straight Arrow Connector 199"/>
            <p:cNvCxnSpPr>
              <a:endCxn id="199"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1" idx="6"/>
              <a:endCxn id="199"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endCxn id="199"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199"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72" idx="6"/>
              <a:endCxn id="199"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 name="Oval 204"/>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06" name="Straight Arrow Connector 205"/>
            <p:cNvCxnSpPr>
              <a:endCxn id="205"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205"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endCxn id="205"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77" idx="6"/>
              <a:endCxn id="205"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72" idx="6"/>
              <a:endCxn id="205"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Oval 210"/>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12" name="Straight Arrow Connector 211"/>
            <p:cNvCxnSpPr>
              <a:stCxn id="185" idx="6"/>
              <a:endCxn id="211"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endCxn id="211"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181" idx="6"/>
              <a:endCxn id="211"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77" idx="6"/>
              <a:endCxn id="211"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72" idx="6"/>
              <a:endCxn id="211"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Oval 216"/>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18" name="Straight Arrow Connector 217"/>
            <p:cNvCxnSpPr>
              <a:endCxn id="217"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185" idx="6"/>
              <a:endCxn id="217"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181" idx="6"/>
              <a:endCxn id="217"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177" idx="6"/>
              <a:endCxn id="217"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172" idx="6"/>
              <a:endCxn id="217"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193" idx="6"/>
              <a:endCxn id="173"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199" idx="6"/>
              <a:endCxn id="173"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05" idx="6"/>
              <a:endCxn id="173"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11" idx="6"/>
              <a:endCxn id="173"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17" idx="6"/>
              <a:endCxn id="173"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8" name="Oval 227"/>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29" name="Straight Arrow Connector 228"/>
            <p:cNvCxnSpPr>
              <a:endCxn id="228"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228"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a:endCxn id="228"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endCxn id="228"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193" idx="6"/>
              <a:endCxn id="228"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4" name="Oval 233"/>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35" name="Straight Arrow Connector 234"/>
            <p:cNvCxnSpPr>
              <a:endCxn id="234"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a:endCxn id="234"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a:endCxn id="234"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a:stCxn id="199" idx="6"/>
              <a:endCxn id="234"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a:stCxn id="193" idx="6"/>
              <a:endCxn id="234"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41" name="Straight Arrow Connector 240"/>
            <p:cNvCxnSpPr>
              <a:endCxn id="240"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endCxn id="240"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205" idx="6"/>
              <a:endCxn id="240"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199" idx="6"/>
              <a:endCxn id="240"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193" idx="6"/>
              <a:endCxn id="240"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38" name="Group 437"/>
          <p:cNvGrpSpPr/>
          <p:nvPr/>
        </p:nvGrpSpPr>
        <p:grpSpPr>
          <a:xfrm>
            <a:off x="5995285" y="1053178"/>
            <a:ext cx="2384321" cy="1068738"/>
            <a:chOff x="5779980" y="1200150"/>
            <a:chExt cx="2888610" cy="1294778"/>
          </a:xfrm>
        </p:grpSpPr>
        <p:sp>
          <p:nvSpPr>
            <p:cNvPr id="252" name="Oval 251"/>
            <p:cNvSpPr/>
            <p:nvPr/>
          </p:nvSpPr>
          <p:spPr>
            <a:xfrm>
              <a:off x="5779980" y="1937183"/>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3" name="Oval 252"/>
            <p:cNvSpPr/>
            <p:nvPr/>
          </p:nvSpPr>
          <p:spPr>
            <a:xfrm>
              <a:off x="5779980" y="1688499"/>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4" name="Oval 253"/>
            <p:cNvSpPr/>
            <p:nvPr/>
          </p:nvSpPr>
          <p:spPr>
            <a:xfrm>
              <a:off x="5779980" y="1439816"/>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5" name="Oval 254"/>
            <p:cNvSpPr/>
            <p:nvPr/>
          </p:nvSpPr>
          <p:spPr>
            <a:xfrm>
              <a:off x="6518522" y="120015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7" name="Straight Arrow Connector 256"/>
            <p:cNvCxnSpPr>
              <a:stCxn id="254" idx="6"/>
              <a:endCxn id="255" idx="2"/>
            </p:cNvCxnSpPr>
            <p:nvPr/>
          </p:nvCxnSpPr>
          <p:spPr>
            <a:xfrm flipV="1">
              <a:off x="5992655" y="1306911"/>
              <a:ext cx="525867" cy="23966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253" idx="6"/>
              <a:endCxn id="255" idx="2"/>
            </p:cNvCxnSpPr>
            <p:nvPr/>
          </p:nvCxnSpPr>
          <p:spPr>
            <a:xfrm flipV="1">
              <a:off x="5992655" y="1306911"/>
              <a:ext cx="525867" cy="4883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52" idx="6"/>
              <a:endCxn id="255" idx="2"/>
            </p:cNvCxnSpPr>
            <p:nvPr/>
          </p:nvCxnSpPr>
          <p:spPr>
            <a:xfrm flipV="1">
              <a:off x="5992655" y="1306911"/>
              <a:ext cx="525867" cy="73703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0" name="Oval 259"/>
            <p:cNvSpPr/>
            <p:nvPr/>
          </p:nvSpPr>
          <p:spPr>
            <a:xfrm>
              <a:off x="6518521" y="147729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1" name="Straight Arrow Connector 260"/>
            <p:cNvCxnSpPr>
              <a:stCxn id="254" idx="6"/>
              <a:endCxn id="260" idx="2"/>
            </p:cNvCxnSpPr>
            <p:nvPr/>
          </p:nvCxnSpPr>
          <p:spPr>
            <a:xfrm>
              <a:off x="5992655" y="1546576"/>
              <a:ext cx="525866" cy="374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53" idx="6"/>
              <a:endCxn id="260" idx="2"/>
            </p:cNvCxnSpPr>
            <p:nvPr/>
          </p:nvCxnSpPr>
          <p:spPr>
            <a:xfrm flipV="1">
              <a:off x="5992655" y="1584059"/>
              <a:ext cx="525866" cy="2112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52" idx="6"/>
              <a:endCxn id="260" idx="2"/>
            </p:cNvCxnSpPr>
            <p:nvPr/>
          </p:nvCxnSpPr>
          <p:spPr>
            <a:xfrm flipV="1">
              <a:off x="5992655" y="1584059"/>
              <a:ext cx="525866" cy="4598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Oval 263"/>
            <p:cNvSpPr/>
            <p:nvPr/>
          </p:nvSpPr>
          <p:spPr>
            <a:xfrm>
              <a:off x="6518520" y="174362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5" name="Straight Arrow Connector 264"/>
            <p:cNvCxnSpPr>
              <a:stCxn id="254" idx="6"/>
              <a:endCxn id="264" idx="2"/>
            </p:cNvCxnSpPr>
            <p:nvPr/>
          </p:nvCxnSpPr>
          <p:spPr>
            <a:xfrm>
              <a:off x="5992655" y="1546576"/>
              <a:ext cx="525865" cy="30380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a:stCxn id="253" idx="6"/>
              <a:endCxn id="264" idx="2"/>
            </p:cNvCxnSpPr>
            <p:nvPr/>
          </p:nvCxnSpPr>
          <p:spPr>
            <a:xfrm>
              <a:off x="5992655" y="1795260"/>
              <a:ext cx="525865" cy="551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52" idx="6"/>
              <a:endCxn id="264" idx="2"/>
            </p:cNvCxnSpPr>
            <p:nvPr/>
          </p:nvCxnSpPr>
          <p:spPr>
            <a:xfrm flipV="1">
              <a:off x="5992655" y="1850381"/>
              <a:ext cx="525865" cy="1935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8" name="Oval 267"/>
            <p:cNvSpPr/>
            <p:nvPr/>
          </p:nvSpPr>
          <p:spPr>
            <a:xfrm>
              <a:off x="6518520" y="200416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9" name="Straight Arrow Connector 268"/>
            <p:cNvCxnSpPr>
              <a:stCxn id="254" idx="6"/>
              <a:endCxn id="268" idx="2"/>
            </p:cNvCxnSpPr>
            <p:nvPr/>
          </p:nvCxnSpPr>
          <p:spPr>
            <a:xfrm>
              <a:off x="5992655" y="1546576"/>
              <a:ext cx="525864" cy="5643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253" idx="6"/>
              <a:endCxn id="268" idx="2"/>
            </p:cNvCxnSpPr>
            <p:nvPr/>
          </p:nvCxnSpPr>
          <p:spPr>
            <a:xfrm>
              <a:off x="5992655" y="1795260"/>
              <a:ext cx="525864" cy="31566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a:stCxn id="252" idx="6"/>
              <a:endCxn id="268" idx="2"/>
            </p:cNvCxnSpPr>
            <p:nvPr/>
          </p:nvCxnSpPr>
          <p:spPr>
            <a:xfrm>
              <a:off x="5992655" y="2043943"/>
              <a:ext cx="525864" cy="6697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2" name="Oval 271"/>
            <p:cNvSpPr/>
            <p:nvPr/>
          </p:nvSpPr>
          <p:spPr>
            <a:xfrm>
              <a:off x="6518522" y="227502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73" name="Straight Arrow Connector 272"/>
            <p:cNvCxnSpPr>
              <a:stCxn id="254" idx="6"/>
              <a:endCxn id="272" idx="2"/>
            </p:cNvCxnSpPr>
            <p:nvPr/>
          </p:nvCxnSpPr>
          <p:spPr>
            <a:xfrm>
              <a:off x="5992655" y="1546576"/>
              <a:ext cx="525867" cy="83520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a:stCxn id="253" idx="6"/>
              <a:endCxn id="272" idx="2"/>
            </p:cNvCxnSpPr>
            <p:nvPr/>
          </p:nvCxnSpPr>
          <p:spPr>
            <a:xfrm>
              <a:off x="5992655" y="1795260"/>
              <a:ext cx="525867" cy="5865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stCxn id="252" idx="6"/>
              <a:endCxn id="272" idx="2"/>
            </p:cNvCxnSpPr>
            <p:nvPr/>
          </p:nvCxnSpPr>
          <p:spPr>
            <a:xfrm>
              <a:off x="5992655" y="2043943"/>
              <a:ext cx="525867" cy="33784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7086602" y="12001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77" name="Straight Arrow Connector 276"/>
            <p:cNvCxnSpPr>
              <a:stCxn id="255" idx="6"/>
              <a:endCxn id="276" idx="2"/>
            </p:cNvCxnSpPr>
            <p:nvPr/>
          </p:nvCxnSpPr>
          <p:spPr>
            <a:xfrm flipV="1">
              <a:off x="6731197" y="1306910"/>
              <a:ext cx="35540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60" idx="6"/>
              <a:endCxn id="276" idx="2"/>
            </p:cNvCxnSpPr>
            <p:nvPr/>
          </p:nvCxnSpPr>
          <p:spPr>
            <a:xfrm flipV="1">
              <a:off x="6731196" y="1306910"/>
              <a:ext cx="355406"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a:stCxn id="264" idx="6"/>
              <a:endCxn id="276" idx="2"/>
            </p:cNvCxnSpPr>
            <p:nvPr/>
          </p:nvCxnSpPr>
          <p:spPr>
            <a:xfrm flipV="1">
              <a:off x="6731195" y="1306910"/>
              <a:ext cx="355407"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268" idx="6"/>
              <a:endCxn id="276" idx="2"/>
            </p:cNvCxnSpPr>
            <p:nvPr/>
          </p:nvCxnSpPr>
          <p:spPr>
            <a:xfrm flipV="1">
              <a:off x="6731195" y="1306910"/>
              <a:ext cx="355407"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272" idx="6"/>
              <a:endCxn id="276" idx="2"/>
            </p:cNvCxnSpPr>
            <p:nvPr/>
          </p:nvCxnSpPr>
          <p:spPr>
            <a:xfrm flipV="1">
              <a:off x="6731197" y="1306910"/>
              <a:ext cx="355405" cy="10748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7086601" y="14806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3" name="Straight Arrow Connector 282"/>
            <p:cNvCxnSpPr>
              <a:stCxn id="260" idx="6"/>
              <a:endCxn id="282" idx="2"/>
            </p:cNvCxnSpPr>
            <p:nvPr/>
          </p:nvCxnSpPr>
          <p:spPr>
            <a:xfrm>
              <a:off x="6731196" y="1584058"/>
              <a:ext cx="355405" cy="33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264" idx="6"/>
              <a:endCxn id="282" idx="2"/>
            </p:cNvCxnSpPr>
            <p:nvPr/>
          </p:nvCxnSpPr>
          <p:spPr>
            <a:xfrm flipV="1">
              <a:off x="6731195" y="1587379"/>
              <a:ext cx="355406"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stCxn id="268" idx="6"/>
              <a:endCxn id="282" idx="2"/>
            </p:cNvCxnSpPr>
            <p:nvPr/>
          </p:nvCxnSpPr>
          <p:spPr>
            <a:xfrm flipV="1">
              <a:off x="6731195" y="1587379"/>
              <a:ext cx="355406" cy="5235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272" idx="6"/>
              <a:endCxn id="288" idx="2"/>
            </p:cNvCxnSpPr>
            <p:nvPr/>
          </p:nvCxnSpPr>
          <p:spPr>
            <a:xfrm flipV="1">
              <a:off x="673119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a:stCxn id="255" idx="6"/>
              <a:endCxn id="282" idx="2"/>
            </p:cNvCxnSpPr>
            <p:nvPr/>
          </p:nvCxnSpPr>
          <p:spPr>
            <a:xfrm>
              <a:off x="6731197" y="1306911"/>
              <a:ext cx="355404" cy="2804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8" name="Oval 287"/>
            <p:cNvSpPr/>
            <p:nvPr/>
          </p:nvSpPr>
          <p:spPr>
            <a:xfrm>
              <a:off x="7087973" y="173835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9" name="Straight Arrow Connector 288"/>
            <p:cNvCxnSpPr>
              <a:stCxn id="264" idx="6"/>
              <a:endCxn id="288" idx="2"/>
            </p:cNvCxnSpPr>
            <p:nvPr/>
          </p:nvCxnSpPr>
          <p:spPr>
            <a:xfrm flipV="1">
              <a:off x="6731195" y="1845116"/>
              <a:ext cx="356778" cy="52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a:stCxn id="268" idx="6"/>
              <a:endCxn id="288" idx="2"/>
            </p:cNvCxnSpPr>
            <p:nvPr/>
          </p:nvCxnSpPr>
          <p:spPr>
            <a:xfrm flipV="1">
              <a:off x="6731195" y="1845116"/>
              <a:ext cx="356778" cy="265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272" idx="6"/>
              <a:endCxn id="288" idx="2"/>
            </p:cNvCxnSpPr>
            <p:nvPr/>
          </p:nvCxnSpPr>
          <p:spPr>
            <a:xfrm flipV="1">
              <a:off x="673119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stCxn id="260" idx="6"/>
              <a:endCxn id="288" idx="2"/>
            </p:cNvCxnSpPr>
            <p:nvPr/>
          </p:nvCxnSpPr>
          <p:spPr>
            <a:xfrm>
              <a:off x="6731196" y="1584058"/>
              <a:ext cx="356777" cy="2610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55" idx="6"/>
              <a:endCxn id="288" idx="2"/>
            </p:cNvCxnSpPr>
            <p:nvPr/>
          </p:nvCxnSpPr>
          <p:spPr>
            <a:xfrm>
              <a:off x="6731197" y="1306911"/>
              <a:ext cx="356776"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4" name="Oval 293"/>
            <p:cNvSpPr/>
            <p:nvPr/>
          </p:nvSpPr>
          <p:spPr>
            <a:xfrm>
              <a:off x="7086600" y="199687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95" name="Straight Arrow Connector 294"/>
            <p:cNvCxnSpPr>
              <a:stCxn id="268" idx="6"/>
              <a:endCxn id="294" idx="2"/>
            </p:cNvCxnSpPr>
            <p:nvPr/>
          </p:nvCxnSpPr>
          <p:spPr>
            <a:xfrm flipV="1">
              <a:off x="6731195" y="2103636"/>
              <a:ext cx="355405"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272" idx="6"/>
              <a:endCxn id="294" idx="2"/>
            </p:cNvCxnSpPr>
            <p:nvPr/>
          </p:nvCxnSpPr>
          <p:spPr>
            <a:xfrm flipV="1">
              <a:off x="6731197" y="2103636"/>
              <a:ext cx="355403" cy="2781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264" idx="6"/>
              <a:endCxn id="294" idx="2"/>
            </p:cNvCxnSpPr>
            <p:nvPr/>
          </p:nvCxnSpPr>
          <p:spPr>
            <a:xfrm>
              <a:off x="6731195" y="1850380"/>
              <a:ext cx="355405"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260" idx="6"/>
              <a:endCxn id="294" idx="2"/>
            </p:cNvCxnSpPr>
            <p:nvPr/>
          </p:nvCxnSpPr>
          <p:spPr>
            <a:xfrm>
              <a:off x="6731196" y="1584058"/>
              <a:ext cx="355404"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255" idx="6"/>
              <a:endCxn id="294" idx="2"/>
            </p:cNvCxnSpPr>
            <p:nvPr/>
          </p:nvCxnSpPr>
          <p:spPr>
            <a:xfrm>
              <a:off x="6731197" y="1306911"/>
              <a:ext cx="355403"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0" name="Oval 299"/>
            <p:cNvSpPr/>
            <p:nvPr/>
          </p:nvSpPr>
          <p:spPr>
            <a:xfrm>
              <a:off x="7086600" y="228140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01" name="Straight Arrow Connector 300"/>
            <p:cNvCxnSpPr>
              <a:stCxn id="272" idx="6"/>
              <a:endCxn id="300" idx="2"/>
            </p:cNvCxnSpPr>
            <p:nvPr/>
          </p:nvCxnSpPr>
          <p:spPr>
            <a:xfrm>
              <a:off x="6731197" y="2381783"/>
              <a:ext cx="355403" cy="63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a:stCxn id="268" idx="6"/>
              <a:endCxn id="300" idx="2"/>
            </p:cNvCxnSpPr>
            <p:nvPr/>
          </p:nvCxnSpPr>
          <p:spPr>
            <a:xfrm>
              <a:off x="6731195" y="2110921"/>
              <a:ext cx="355405" cy="2772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a:stCxn id="264" idx="6"/>
              <a:endCxn id="300" idx="2"/>
            </p:cNvCxnSpPr>
            <p:nvPr/>
          </p:nvCxnSpPr>
          <p:spPr>
            <a:xfrm>
              <a:off x="6731195" y="1850380"/>
              <a:ext cx="355405" cy="5377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260" idx="6"/>
              <a:endCxn id="300" idx="2"/>
            </p:cNvCxnSpPr>
            <p:nvPr/>
          </p:nvCxnSpPr>
          <p:spPr>
            <a:xfrm>
              <a:off x="6731196" y="1584058"/>
              <a:ext cx="355404" cy="80411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255" idx="6"/>
              <a:endCxn id="300" idx="2"/>
            </p:cNvCxnSpPr>
            <p:nvPr/>
          </p:nvCxnSpPr>
          <p:spPr>
            <a:xfrm>
              <a:off x="6731197" y="1306911"/>
              <a:ext cx="355403" cy="10812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0" name="Oval 329"/>
            <p:cNvSpPr/>
            <p:nvPr/>
          </p:nvSpPr>
          <p:spPr>
            <a:xfrm>
              <a:off x="8455915" y="1333055"/>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31" name="Straight Arrow Connector 330"/>
            <p:cNvCxnSpPr>
              <a:endCxn id="330" idx="2"/>
            </p:cNvCxnSpPr>
            <p:nvPr/>
          </p:nvCxnSpPr>
          <p:spPr>
            <a:xfrm>
              <a:off x="7871042" y="1306910"/>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a:endCxn id="330" idx="2"/>
            </p:cNvCxnSpPr>
            <p:nvPr/>
          </p:nvCxnSpPr>
          <p:spPr>
            <a:xfrm flipV="1">
              <a:off x="7871041" y="1439816"/>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a:endCxn id="330" idx="2"/>
            </p:cNvCxnSpPr>
            <p:nvPr/>
          </p:nvCxnSpPr>
          <p:spPr>
            <a:xfrm flipV="1">
              <a:off x="7872413" y="1439816"/>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a:endCxn id="330" idx="2"/>
            </p:cNvCxnSpPr>
            <p:nvPr/>
          </p:nvCxnSpPr>
          <p:spPr>
            <a:xfrm flipV="1">
              <a:off x="7871041" y="1439816"/>
              <a:ext cx="584874" cy="6638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endCxn id="330" idx="2"/>
            </p:cNvCxnSpPr>
            <p:nvPr/>
          </p:nvCxnSpPr>
          <p:spPr>
            <a:xfrm flipV="1">
              <a:off x="7871040" y="1439816"/>
              <a:ext cx="584875" cy="9483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Oval 335"/>
            <p:cNvSpPr/>
            <p:nvPr/>
          </p:nvSpPr>
          <p:spPr>
            <a:xfrm>
              <a:off x="8455914" y="16121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37" name="Straight Arrow Connector 336"/>
            <p:cNvCxnSpPr>
              <a:endCxn id="336" idx="2"/>
            </p:cNvCxnSpPr>
            <p:nvPr/>
          </p:nvCxnSpPr>
          <p:spPr>
            <a:xfrm>
              <a:off x="7871041" y="1585974"/>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a:endCxn id="336" idx="2"/>
            </p:cNvCxnSpPr>
            <p:nvPr/>
          </p:nvCxnSpPr>
          <p:spPr>
            <a:xfrm flipV="1">
              <a:off x="7871041" y="1718880"/>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a:endCxn id="336" idx="2"/>
            </p:cNvCxnSpPr>
            <p:nvPr/>
          </p:nvCxnSpPr>
          <p:spPr>
            <a:xfrm flipV="1">
              <a:off x="7872413" y="1718880"/>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endCxn id="336" idx="2"/>
            </p:cNvCxnSpPr>
            <p:nvPr/>
          </p:nvCxnSpPr>
          <p:spPr>
            <a:xfrm flipV="1">
              <a:off x="7871040" y="1718880"/>
              <a:ext cx="584874" cy="6638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endCxn id="336" idx="2"/>
            </p:cNvCxnSpPr>
            <p:nvPr/>
          </p:nvCxnSpPr>
          <p:spPr>
            <a:xfrm>
              <a:off x="7871042" y="1306910"/>
              <a:ext cx="584872" cy="41196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2" name="Oval 341"/>
            <p:cNvSpPr/>
            <p:nvPr/>
          </p:nvSpPr>
          <p:spPr>
            <a:xfrm>
              <a:off x="8455913" y="1866444"/>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43" name="Straight Arrow Connector 342"/>
            <p:cNvCxnSpPr>
              <a:endCxn id="342" idx="2"/>
            </p:cNvCxnSpPr>
            <p:nvPr/>
          </p:nvCxnSpPr>
          <p:spPr>
            <a:xfrm>
              <a:off x="7871041" y="1840299"/>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endCxn id="342" idx="2"/>
            </p:cNvCxnSpPr>
            <p:nvPr/>
          </p:nvCxnSpPr>
          <p:spPr>
            <a:xfrm flipV="1">
              <a:off x="7871040" y="1973204"/>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5" name="Straight Arrow Connector 344"/>
            <p:cNvCxnSpPr>
              <a:endCxn id="342" idx="2"/>
            </p:cNvCxnSpPr>
            <p:nvPr/>
          </p:nvCxnSpPr>
          <p:spPr>
            <a:xfrm flipV="1">
              <a:off x="7872412" y="1973204"/>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endCxn id="342" idx="2"/>
            </p:cNvCxnSpPr>
            <p:nvPr/>
          </p:nvCxnSpPr>
          <p:spPr>
            <a:xfrm>
              <a:off x="7871041" y="1587380"/>
              <a:ext cx="584872" cy="3858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endCxn id="342" idx="2"/>
            </p:cNvCxnSpPr>
            <p:nvPr/>
          </p:nvCxnSpPr>
          <p:spPr>
            <a:xfrm>
              <a:off x="7871042" y="1306910"/>
              <a:ext cx="584871" cy="66629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 name="Oval 347"/>
            <p:cNvSpPr/>
            <p:nvPr/>
          </p:nvSpPr>
          <p:spPr>
            <a:xfrm>
              <a:off x="8455915" y="21354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49" name="Straight Arrow Connector 348"/>
            <p:cNvCxnSpPr>
              <a:endCxn id="348" idx="2"/>
            </p:cNvCxnSpPr>
            <p:nvPr/>
          </p:nvCxnSpPr>
          <p:spPr>
            <a:xfrm>
              <a:off x="7871042" y="2109305"/>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0" name="Straight Arrow Connector 349"/>
            <p:cNvCxnSpPr>
              <a:endCxn id="348" idx="2"/>
            </p:cNvCxnSpPr>
            <p:nvPr/>
          </p:nvCxnSpPr>
          <p:spPr>
            <a:xfrm flipV="1">
              <a:off x="7871041" y="2242210"/>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endCxn id="348" idx="2"/>
            </p:cNvCxnSpPr>
            <p:nvPr/>
          </p:nvCxnSpPr>
          <p:spPr>
            <a:xfrm>
              <a:off x="7872413" y="1845116"/>
              <a:ext cx="583501" cy="39709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a:endCxn id="348" idx="2"/>
            </p:cNvCxnSpPr>
            <p:nvPr/>
          </p:nvCxnSpPr>
          <p:spPr>
            <a:xfrm>
              <a:off x="7871041" y="1587380"/>
              <a:ext cx="584873" cy="6548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endCxn id="348" idx="2"/>
            </p:cNvCxnSpPr>
            <p:nvPr/>
          </p:nvCxnSpPr>
          <p:spPr>
            <a:xfrm>
              <a:off x="7871042" y="1306910"/>
              <a:ext cx="584873" cy="93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0" name="Oval 399"/>
            <p:cNvSpPr/>
            <p:nvPr/>
          </p:nvSpPr>
          <p:spPr>
            <a:xfrm>
              <a:off x="7086602" y="120015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1" name="Oval 400"/>
            <p:cNvSpPr/>
            <p:nvPr/>
          </p:nvSpPr>
          <p:spPr>
            <a:xfrm>
              <a:off x="7086601" y="147729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2" name="Oval 401"/>
            <p:cNvSpPr/>
            <p:nvPr/>
          </p:nvSpPr>
          <p:spPr>
            <a:xfrm>
              <a:off x="7086600" y="174362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3" name="Oval 402"/>
            <p:cNvSpPr/>
            <p:nvPr/>
          </p:nvSpPr>
          <p:spPr>
            <a:xfrm>
              <a:off x="7086600" y="200416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4" name="Oval 403"/>
            <p:cNvSpPr/>
            <p:nvPr/>
          </p:nvSpPr>
          <p:spPr>
            <a:xfrm>
              <a:off x="7086602" y="227502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5" name="Oval 404"/>
            <p:cNvSpPr/>
            <p:nvPr/>
          </p:nvSpPr>
          <p:spPr>
            <a:xfrm>
              <a:off x="7654682" y="12001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06" name="Straight Arrow Connector 405"/>
            <p:cNvCxnSpPr>
              <a:stCxn id="400" idx="6"/>
              <a:endCxn id="405" idx="2"/>
            </p:cNvCxnSpPr>
            <p:nvPr/>
          </p:nvCxnSpPr>
          <p:spPr>
            <a:xfrm flipV="1">
              <a:off x="7299277" y="1306910"/>
              <a:ext cx="35540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7" name="Straight Arrow Connector 406"/>
            <p:cNvCxnSpPr>
              <a:stCxn id="401" idx="6"/>
              <a:endCxn id="405" idx="2"/>
            </p:cNvCxnSpPr>
            <p:nvPr/>
          </p:nvCxnSpPr>
          <p:spPr>
            <a:xfrm flipV="1">
              <a:off x="7299276" y="1306910"/>
              <a:ext cx="355406"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8" name="Straight Arrow Connector 407"/>
            <p:cNvCxnSpPr>
              <a:stCxn id="402" idx="6"/>
              <a:endCxn id="405" idx="2"/>
            </p:cNvCxnSpPr>
            <p:nvPr/>
          </p:nvCxnSpPr>
          <p:spPr>
            <a:xfrm flipV="1">
              <a:off x="7299275" y="1306910"/>
              <a:ext cx="355407"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9" name="Straight Arrow Connector 408"/>
            <p:cNvCxnSpPr>
              <a:stCxn id="403" idx="6"/>
              <a:endCxn id="405" idx="2"/>
            </p:cNvCxnSpPr>
            <p:nvPr/>
          </p:nvCxnSpPr>
          <p:spPr>
            <a:xfrm flipV="1">
              <a:off x="7299275" y="1306910"/>
              <a:ext cx="355407"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0" name="Straight Arrow Connector 409"/>
            <p:cNvCxnSpPr>
              <a:stCxn id="404" idx="6"/>
              <a:endCxn id="405" idx="2"/>
            </p:cNvCxnSpPr>
            <p:nvPr/>
          </p:nvCxnSpPr>
          <p:spPr>
            <a:xfrm flipV="1">
              <a:off x="7299277" y="1306910"/>
              <a:ext cx="355405" cy="10748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1" name="Oval 410"/>
            <p:cNvSpPr/>
            <p:nvPr/>
          </p:nvSpPr>
          <p:spPr>
            <a:xfrm>
              <a:off x="7654681" y="14806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12" name="Straight Arrow Connector 411"/>
            <p:cNvCxnSpPr>
              <a:stCxn id="401" idx="6"/>
              <a:endCxn id="411" idx="2"/>
            </p:cNvCxnSpPr>
            <p:nvPr/>
          </p:nvCxnSpPr>
          <p:spPr>
            <a:xfrm>
              <a:off x="7299276" y="1584058"/>
              <a:ext cx="355405" cy="33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3" name="Straight Arrow Connector 412"/>
            <p:cNvCxnSpPr>
              <a:stCxn id="402" idx="6"/>
              <a:endCxn id="411" idx="2"/>
            </p:cNvCxnSpPr>
            <p:nvPr/>
          </p:nvCxnSpPr>
          <p:spPr>
            <a:xfrm flipV="1">
              <a:off x="7299275" y="1587379"/>
              <a:ext cx="355406"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stCxn id="403" idx="6"/>
              <a:endCxn id="411" idx="2"/>
            </p:cNvCxnSpPr>
            <p:nvPr/>
          </p:nvCxnSpPr>
          <p:spPr>
            <a:xfrm flipV="1">
              <a:off x="7299275" y="1587379"/>
              <a:ext cx="355406" cy="5235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p:cNvCxnSpPr>
              <a:stCxn id="404" idx="6"/>
              <a:endCxn id="417" idx="2"/>
            </p:cNvCxnSpPr>
            <p:nvPr/>
          </p:nvCxnSpPr>
          <p:spPr>
            <a:xfrm flipV="1">
              <a:off x="729927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6" name="Straight Arrow Connector 415"/>
            <p:cNvCxnSpPr>
              <a:stCxn id="400" idx="6"/>
              <a:endCxn id="411" idx="2"/>
            </p:cNvCxnSpPr>
            <p:nvPr/>
          </p:nvCxnSpPr>
          <p:spPr>
            <a:xfrm>
              <a:off x="7299277" y="1306911"/>
              <a:ext cx="355404" cy="2804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7" name="Oval 416"/>
            <p:cNvSpPr/>
            <p:nvPr/>
          </p:nvSpPr>
          <p:spPr>
            <a:xfrm>
              <a:off x="7656053" y="173835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18" name="Straight Arrow Connector 417"/>
            <p:cNvCxnSpPr>
              <a:stCxn id="402" idx="6"/>
              <a:endCxn id="417" idx="2"/>
            </p:cNvCxnSpPr>
            <p:nvPr/>
          </p:nvCxnSpPr>
          <p:spPr>
            <a:xfrm flipV="1">
              <a:off x="7299275" y="1845116"/>
              <a:ext cx="356778" cy="52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9" name="Straight Arrow Connector 418"/>
            <p:cNvCxnSpPr>
              <a:stCxn id="403" idx="6"/>
              <a:endCxn id="417" idx="2"/>
            </p:cNvCxnSpPr>
            <p:nvPr/>
          </p:nvCxnSpPr>
          <p:spPr>
            <a:xfrm flipV="1">
              <a:off x="7299275" y="1845116"/>
              <a:ext cx="356778" cy="265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0" name="Straight Arrow Connector 419"/>
            <p:cNvCxnSpPr>
              <a:stCxn id="404" idx="6"/>
              <a:endCxn id="417" idx="2"/>
            </p:cNvCxnSpPr>
            <p:nvPr/>
          </p:nvCxnSpPr>
          <p:spPr>
            <a:xfrm flipV="1">
              <a:off x="729927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1" name="Straight Arrow Connector 420"/>
            <p:cNvCxnSpPr>
              <a:stCxn id="401" idx="6"/>
              <a:endCxn id="417" idx="2"/>
            </p:cNvCxnSpPr>
            <p:nvPr/>
          </p:nvCxnSpPr>
          <p:spPr>
            <a:xfrm>
              <a:off x="7299276" y="1584058"/>
              <a:ext cx="356777" cy="2610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2" name="Straight Arrow Connector 421"/>
            <p:cNvCxnSpPr>
              <a:stCxn id="400" idx="6"/>
              <a:endCxn id="417" idx="2"/>
            </p:cNvCxnSpPr>
            <p:nvPr/>
          </p:nvCxnSpPr>
          <p:spPr>
            <a:xfrm>
              <a:off x="7299277" y="1306911"/>
              <a:ext cx="356776"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3" name="Oval 422"/>
            <p:cNvSpPr/>
            <p:nvPr/>
          </p:nvSpPr>
          <p:spPr>
            <a:xfrm>
              <a:off x="7654680" y="199687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24" name="Straight Arrow Connector 423"/>
            <p:cNvCxnSpPr>
              <a:stCxn id="403" idx="6"/>
              <a:endCxn id="423" idx="2"/>
            </p:cNvCxnSpPr>
            <p:nvPr/>
          </p:nvCxnSpPr>
          <p:spPr>
            <a:xfrm flipV="1">
              <a:off x="7299275" y="2103636"/>
              <a:ext cx="355405"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a:stCxn id="404" idx="6"/>
              <a:endCxn id="423" idx="2"/>
            </p:cNvCxnSpPr>
            <p:nvPr/>
          </p:nvCxnSpPr>
          <p:spPr>
            <a:xfrm flipV="1">
              <a:off x="7299277" y="2103636"/>
              <a:ext cx="355403" cy="2781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stCxn id="402" idx="6"/>
              <a:endCxn id="423" idx="2"/>
            </p:cNvCxnSpPr>
            <p:nvPr/>
          </p:nvCxnSpPr>
          <p:spPr>
            <a:xfrm>
              <a:off x="7299275" y="1850380"/>
              <a:ext cx="355405"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7" name="Straight Arrow Connector 426"/>
            <p:cNvCxnSpPr>
              <a:stCxn id="401" idx="6"/>
              <a:endCxn id="423" idx="2"/>
            </p:cNvCxnSpPr>
            <p:nvPr/>
          </p:nvCxnSpPr>
          <p:spPr>
            <a:xfrm>
              <a:off x="7299276" y="1584058"/>
              <a:ext cx="355404"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8" name="Straight Arrow Connector 427"/>
            <p:cNvCxnSpPr>
              <a:stCxn id="400" idx="6"/>
              <a:endCxn id="423" idx="2"/>
            </p:cNvCxnSpPr>
            <p:nvPr/>
          </p:nvCxnSpPr>
          <p:spPr>
            <a:xfrm>
              <a:off x="7299277" y="1306911"/>
              <a:ext cx="355403"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9" name="Oval 428"/>
            <p:cNvSpPr/>
            <p:nvPr/>
          </p:nvSpPr>
          <p:spPr>
            <a:xfrm>
              <a:off x="7654680" y="228140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30" name="Straight Arrow Connector 429"/>
            <p:cNvCxnSpPr>
              <a:stCxn id="404" idx="6"/>
              <a:endCxn id="429" idx="2"/>
            </p:cNvCxnSpPr>
            <p:nvPr/>
          </p:nvCxnSpPr>
          <p:spPr>
            <a:xfrm>
              <a:off x="7299277" y="2381783"/>
              <a:ext cx="355403" cy="63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1" name="Straight Arrow Connector 430"/>
            <p:cNvCxnSpPr>
              <a:stCxn id="403" idx="6"/>
              <a:endCxn id="429" idx="2"/>
            </p:cNvCxnSpPr>
            <p:nvPr/>
          </p:nvCxnSpPr>
          <p:spPr>
            <a:xfrm>
              <a:off x="7299275" y="2110921"/>
              <a:ext cx="355405" cy="2772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402" idx="6"/>
              <a:endCxn id="429" idx="2"/>
            </p:cNvCxnSpPr>
            <p:nvPr/>
          </p:nvCxnSpPr>
          <p:spPr>
            <a:xfrm>
              <a:off x="7299275" y="1850380"/>
              <a:ext cx="355405" cy="5377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3" name="Straight Arrow Connector 432"/>
            <p:cNvCxnSpPr>
              <a:stCxn id="401" idx="6"/>
              <a:endCxn id="429" idx="2"/>
            </p:cNvCxnSpPr>
            <p:nvPr/>
          </p:nvCxnSpPr>
          <p:spPr>
            <a:xfrm>
              <a:off x="7299276" y="1584058"/>
              <a:ext cx="355404" cy="80411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4" name="Straight Arrow Connector 433"/>
            <p:cNvCxnSpPr>
              <a:stCxn id="400" idx="6"/>
              <a:endCxn id="429" idx="2"/>
            </p:cNvCxnSpPr>
            <p:nvPr/>
          </p:nvCxnSpPr>
          <p:spPr>
            <a:xfrm>
              <a:off x="7299277" y="1306911"/>
              <a:ext cx="355403" cy="10812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36" name="TextBox 435"/>
          <p:cNvSpPr txBox="1"/>
          <p:nvPr/>
        </p:nvSpPr>
        <p:spPr>
          <a:xfrm>
            <a:off x="304800" y="2315111"/>
            <a:ext cx="8583378" cy="1323439"/>
          </a:xfrm>
          <a:prstGeom prst="rect">
            <a:avLst/>
          </a:prstGeom>
          <a:noFill/>
        </p:spPr>
        <p:txBody>
          <a:bodyPr wrap="square" rtlCol="0">
            <a:spAutoFit/>
          </a:bodyPr>
          <a:lstStyle/>
          <a:p>
            <a:r>
              <a:rPr lang="en-US" sz="2000" dirty="0">
                <a:solidFill>
                  <a:prstClr val="black"/>
                </a:solidFill>
                <a:latin typeface="Calibri"/>
              </a:rPr>
              <a:t>No. of input units: Dimension of features</a:t>
            </a:r>
          </a:p>
          <a:p>
            <a:r>
              <a:rPr lang="en-US" sz="2000" dirty="0">
                <a:solidFill>
                  <a:prstClr val="black"/>
                </a:solidFill>
                <a:latin typeface="Calibri"/>
              </a:rPr>
              <a:t>No. output units: Number of classes</a:t>
            </a:r>
          </a:p>
          <a:p>
            <a:r>
              <a:rPr lang="en-US" sz="2000" dirty="0">
                <a:solidFill>
                  <a:prstClr val="black"/>
                </a:solidFill>
                <a:latin typeface="Calibri"/>
              </a:rPr>
              <a:t>Reasonable default: 1 hidden layer, or if &gt;1 hidden layer, have same no. of hidden units in every layer (usually the more the better)</a:t>
            </a:r>
          </a:p>
        </p:txBody>
      </p:sp>
      <p:pic>
        <p:nvPicPr>
          <p:cNvPr id="437" name="Picture 43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648200" y="2367771"/>
            <a:ext cx="350520" cy="23050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56960" y="722520"/>
              <a:ext cx="8433000" cy="4227840"/>
            </p14:xfrm>
          </p:contentPart>
        </mc:Choice>
        <mc:Fallback xmlns="">
          <p:pic>
            <p:nvPicPr>
              <p:cNvPr id="3" name="Ink 2"/>
              <p:cNvPicPr/>
              <p:nvPr/>
            </p:nvPicPr>
            <p:blipFill>
              <a:blip r:embed="rId5"/>
              <a:stretch>
                <a:fillRect/>
              </a:stretch>
            </p:blipFill>
            <p:spPr>
              <a:xfrm>
                <a:off x="147240" y="712440"/>
                <a:ext cx="8450280" cy="4249080"/>
              </a:xfrm>
              <a:prstGeom prst="rect">
                <a:avLst/>
              </a:prstGeom>
            </p:spPr>
          </p:pic>
        </mc:Fallback>
      </mc:AlternateContent>
    </p:spTree>
    <p:extLst>
      <p:ext uri="{BB962C8B-B14F-4D97-AF65-F5344CB8AC3E}">
        <p14:creationId xmlns:p14="http://schemas.microsoft.com/office/powerpoint/2010/main" val="75273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85750"/>
            <a:ext cx="7315200" cy="461665"/>
          </a:xfrm>
          <a:prstGeom prst="rect">
            <a:avLst/>
          </a:prstGeom>
          <a:noFill/>
        </p:spPr>
        <p:txBody>
          <a:bodyPr wrap="square" rtlCol="0">
            <a:spAutoFit/>
          </a:bodyPr>
          <a:lstStyle/>
          <a:p>
            <a:r>
              <a:rPr lang="en-US" sz="2400" b="1" dirty="0">
                <a:solidFill>
                  <a:prstClr val="black"/>
                </a:solidFill>
                <a:latin typeface="Calibri"/>
              </a:rPr>
              <a:t>Training a neural network</a:t>
            </a:r>
          </a:p>
        </p:txBody>
      </p:sp>
      <p:sp>
        <p:nvSpPr>
          <p:cNvPr id="10" name="TextBox 9"/>
          <p:cNvSpPr txBox="1"/>
          <p:nvPr/>
        </p:nvSpPr>
        <p:spPr>
          <a:xfrm>
            <a:off x="304800" y="662285"/>
            <a:ext cx="8583378" cy="1569660"/>
          </a:xfrm>
          <a:prstGeom prst="rect">
            <a:avLst/>
          </a:prstGeom>
          <a:noFill/>
        </p:spPr>
        <p:txBody>
          <a:bodyPr wrap="square" rtlCol="0">
            <a:spAutoFit/>
          </a:bodyPr>
          <a:lstStyle/>
          <a:p>
            <a:pPr marL="457200" indent="-457200">
              <a:buFontTx/>
              <a:buAutoNum type="arabicPeriod"/>
            </a:pPr>
            <a:r>
              <a:rPr lang="en-US" sz="2400">
                <a:solidFill>
                  <a:prstClr val="black"/>
                </a:solidFill>
                <a:latin typeface="Calibri"/>
              </a:rPr>
              <a:t>Randomly initialize weights</a:t>
            </a:r>
            <a:endParaRPr lang="en-US" sz="2400" dirty="0">
              <a:solidFill>
                <a:prstClr val="black"/>
              </a:solidFill>
              <a:latin typeface="Calibri"/>
            </a:endParaRPr>
          </a:p>
          <a:p>
            <a:pPr marL="457200" indent="-457200">
              <a:buFontTx/>
              <a:buAutoNum type="arabicPeriod"/>
            </a:pPr>
            <a:r>
              <a:rPr lang="en-US" sz="2400" dirty="0">
                <a:solidFill>
                  <a:prstClr val="black"/>
                </a:solidFill>
                <a:latin typeface="Calibri"/>
              </a:rPr>
              <a:t>Implement forward propagation to get               for any  </a:t>
            </a:r>
          </a:p>
          <a:p>
            <a:pPr marL="457200" indent="-457200">
              <a:buFontTx/>
              <a:buAutoNum type="arabicPeriod"/>
            </a:pPr>
            <a:r>
              <a:rPr lang="en-US" sz="2400" dirty="0">
                <a:solidFill>
                  <a:prstClr val="black"/>
                </a:solidFill>
                <a:latin typeface="Calibri"/>
              </a:rPr>
              <a:t>Implement code to compute cost function</a:t>
            </a:r>
          </a:p>
          <a:p>
            <a:pPr marL="457200" indent="-457200">
              <a:buFontTx/>
              <a:buAutoNum type="arabicPeriod"/>
            </a:pPr>
            <a:r>
              <a:rPr lang="en-US" sz="2400" dirty="0">
                <a:solidFill>
                  <a:prstClr val="black"/>
                </a:solidFill>
                <a:latin typeface="Calibri"/>
              </a:rPr>
              <a:t>Implement </a:t>
            </a:r>
            <a:r>
              <a:rPr lang="en-US" sz="2400" dirty="0" err="1">
                <a:solidFill>
                  <a:prstClr val="black"/>
                </a:solidFill>
                <a:latin typeface="Calibri"/>
              </a:rPr>
              <a:t>backprop</a:t>
            </a:r>
            <a:r>
              <a:rPr lang="en-US" sz="2400" dirty="0">
                <a:solidFill>
                  <a:prstClr val="black"/>
                </a:solidFill>
                <a:latin typeface="Calibri"/>
              </a:rPr>
              <a:t> to compute partial derivatives</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40630" y="1126995"/>
            <a:ext cx="350520" cy="230505"/>
          </a:xfrm>
          <a:prstGeom prst="rect">
            <a:avLst/>
          </a:prstGeom>
        </p:spPr>
      </p:pic>
      <p:pic>
        <p:nvPicPr>
          <p:cNvPr id="16" name="Picture 1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715000" y="1137285"/>
            <a:ext cx="861060" cy="291465"/>
          </a:xfrm>
          <a:prstGeom prst="rect">
            <a:avLst/>
          </a:prstGeom>
        </p:spPr>
      </p:pic>
      <p:pic>
        <p:nvPicPr>
          <p:cNvPr id="11" name="Picture 10"/>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118860" y="1521775"/>
            <a:ext cx="518160" cy="255270"/>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337350" y="1777045"/>
            <a:ext cx="1049655" cy="453390"/>
          </a:xfrm>
          <a:prstGeom prst="rect">
            <a:avLst/>
          </a:prstGeom>
        </p:spPr>
      </p:pic>
      <p:sp>
        <p:nvSpPr>
          <p:cNvPr id="306" name="TextBox 305"/>
          <p:cNvSpPr txBox="1"/>
          <p:nvPr/>
        </p:nvSpPr>
        <p:spPr>
          <a:xfrm>
            <a:off x="396410" y="2266950"/>
            <a:ext cx="8747590" cy="1508105"/>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for </a:t>
            </a:r>
            <a:r>
              <a:rPr lang="en-US" sz="2000" b="1" dirty="0" err="1">
                <a:solidFill>
                  <a:srgbClr val="002060"/>
                </a:solidFill>
                <a:latin typeface="Courier New" pitchFamily="49" charset="0"/>
                <a:cs typeface="Courier New" pitchFamily="49" charset="0"/>
              </a:rPr>
              <a:t>i</a:t>
            </a:r>
            <a:r>
              <a:rPr lang="en-US" sz="2000" b="1" dirty="0">
                <a:solidFill>
                  <a:srgbClr val="002060"/>
                </a:solidFill>
                <a:latin typeface="Courier New" pitchFamily="49" charset="0"/>
                <a:cs typeface="Courier New" pitchFamily="49" charset="0"/>
              </a:rPr>
              <a:t> = 1:m</a:t>
            </a:r>
          </a:p>
          <a:p>
            <a:pPr lvl="1"/>
            <a:r>
              <a:rPr lang="en-US" sz="2400" dirty="0">
                <a:solidFill>
                  <a:prstClr val="black"/>
                </a:solidFill>
                <a:latin typeface="Calibri"/>
                <a:cs typeface="Courier New" pitchFamily="49" charset="0"/>
                <a:sym typeface="Wingdings" pitchFamily="2" charset="2"/>
              </a:rPr>
              <a:t>Perform forward propagation and backpropagation using example</a:t>
            </a:r>
          </a:p>
          <a:p>
            <a:pPr lvl="1"/>
            <a:r>
              <a:rPr lang="en-US" sz="2400" dirty="0">
                <a:solidFill>
                  <a:prstClr val="black"/>
                </a:solidFill>
                <a:latin typeface="Calibri"/>
                <a:cs typeface="Courier New" pitchFamily="49" charset="0"/>
                <a:sym typeface="Wingdings" pitchFamily="2" charset="2"/>
              </a:rPr>
              <a:t>(Get activations        and delta terms       for	           ).</a:t>
            </a:r>
          </a:p>
        </p:txBody>
      </p:sp>
      <p:pic>
        <p:nvPicPr>
          <p:cNvPr id="7" name="Picture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025140" y="3414084"/>
            <a:ext cx="327660" cy="230505"/>
          </a:xfrm>
          <a:prstGeom prst="rect">
            <a:avLst/>
          </a:prstGeom>
        </p:spPr>
      </p:pic>
      <p:pic>
        <p:nvPicPr>
          <p:cNvPr id="8" name="Picture 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86400" y="3402209"/>
            <a:ext cx="316230" cy="230505"/>
          </a:xfrm>
          <a:prstGeom prst="rect">
            <a:avLst/>
          </a:prstGeom>
        </p:spPr>
      </p:pic>
      <p:pic>
        <p:nvPicPr>
          <p:cNvPr id="9" name="Picture 8"/>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358890" y="3446794"/>
            <a:ext cx="1261110" cy="226695"/>
          </a:xfrm>
          <a:prstGeom prst="rect">
            <a:avLst/>
          </a:prstGeom>
        </p:spPr>
      </p:pic>
      <p:grpSp>
        <p:nvGrpSpPr>
          <p:cNvPr id="308" name="Group 307"/>
          <p:cNvGrpSpPr/>
          <p:nvPr/>
        </p:nvGrpSpPr>
        <p:grpSpPr>
          <a:xfrm>
            <a:off x="5449297" y="3844714"/>
            <a:ext cx="1990676" cy="1004128"/>
            <a:chOff x="1905000" y="2190750"/>
            <a:chExt cx="3483917" cy="1744001"/>
          </a:xfrm>
        </p:grpSpPr>
        <p:sp>
          <p:nvSpPr>
            <p:cNvPr id="313" name="Oval 312"/>
            <p:cNvSpPr/>
            <p:nvPr/>
          </p:nvSpPr>
          <p:spPr>
            <a:xfrm>
              <a:off x="1905000" y="3183496"/>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4" name="Oval 313"/>
            <p:cNvSpPr/>
            <p:nvPr/>
          </p:nvSpPr>
          <p:spPr>
            <a:xfrm>
              <a:off x="1905000" y="2848532"/>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5" name="Oval 314"/>
            <p:cNvSpPr/>
            <p:nvPr/>
          </p:nvSpPr>
          <p:spPr>
            <a:xfrm>
              <a:off x="1905000" y="2513568"/>
              <a:ext cx="286463" cy="2876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6" name="Oval 315"/>
            <p:cNvSpPr/>
            <p:nvPr/>
          </p:nvSpPr>
          <p:spPr>
            <a:xfrm>
              <a:off x="2899779" y="2190751"/>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7" name="Oval 316"/>
            <p:cNvSpPr/>
            <p:nvPr/>
          </p:nvSpPr>
          <p:spPr>
            <a:xfrm>
              <a:off x="5102454" y="236976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18" name="Straight Arrow Connector 317"/>
            <p:cNvCxnSpPr>
              <a:stCxn id="315" idx="6"/>
              <a:endCxn id="316" idx="2"/>
            </p:cNvCxnSpPr>
            <p:nvPr/>
          </p:nvCxnSpPr>
          <p:spPr>
            <a:xfrm flipV="1">
              <a:off x="2191463" y="2334552"/>
              <a:ext cx="708316" cy="3228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314" idx="6"/>
              <a:endCxn id="316" idx="2"/>
            </p:cNvCxnSpPr>
            <p:nvPr/>
          </p:nvCxnSpPr>
          <p:spPr>
            <a:xfrm flipV="1">
              <a:off x="2191463" y="2334552"/>
              <a:ext cx="708316" cy="6577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a:stCxn id="313" idx="6"/>
              <a:endCxn id="316" idx="2"/>
            </p:cNvCxnSpPr>
            <p:nvPr/>
          </p:nvCxnSpPr>
          <p:spPr>
            <a:xfrm flipV="1">
              <a:off x="2191463" y="2334552"/>
              <a:ext cx="708316" cy="9927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899778" y="2564055"/>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22" name="Straight Arrow Connector 321"/>
            <p:cNvCxnSpPr>
              <a:stCxn id="315" idx="6"/>
              <a:endCxn id="321" idx="2"/>
            </p:cNvCxnSpPr>
            <p:nvPr/>
          </p:nvCxnSpPr>
          <p:spPr>
            <a:xfrm>
              <a:off x="2191463" y="2657369"/>
              <a:ext cx="708315" cy="504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a:stCxn id="314" idx="6"/>
              <a:endCxn id="321" idx="2"/>
            </p:cNvCxnSpPr>
            <p:nvPr/>
          </p:nvCxnSpPr>
          <p:spPr>
            <a:xfrm flipV="1">
              <a:off x="2191463" y="2707856"/>
              <a:ext cx="708315" cy="2844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4" name="Straight Arrow Connector 323"/>
            <p:cNvCxnSpPr>
              <a:stCxn id="313" idx="6"/>
              <a:endCxn id="321" idx="2"/>
            </p:cNvCxnSpPr>
            <p:nvPr/>
          </p:nvCxnSpPr>
          <p:spPr>
            <a:xfrm flipV="1">
              <a:off x="2191463" y="2707856"/>
              <a:ext cx="708315" cy="6194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5" name="Oval 324"/>
            <p:cNvSpPr/>
            <p:nvPr/>
          </p:nvSpPr>
          <p:spPr>
            <a:xfrm>
              <a:off x="2899777" y="2922777"/>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26" name="Straight Arrow Connector 325"/>
            <p:cNvCxnSpPr>
              <a:stCxn id="315" idx="6"/>
              <a:endCxn id="325" idx="2"/>
            </p:cNvCxnSpPr>
            <p:nvPr/>
          </p:nvCxnSpPr>
          <p:spPr>
            <a:xfrm>
              <a:off x="2191463" y="2657369"/>
              <a:ext cx="708314" cy="40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314" idx="6"/>
              <a:endCxn id="325" idx="2"/>
            </p:cNvCxnSpPr>
            <p:nvPr/>
          </p:nvCxnSpPr>
          <p:spPr>
            <a:xfrm>
              <a:off x="2191463" y="2992333"/>
              <a:ext cx="708314" cy="742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13" idx="6"/>
              <a:endCxn id="325" idx="2"/>
            </p:cNvCxnSpPr>
            <p:nvPr/>
          </p:nvCxnSpPr>
          <p:spPr>
            <a:xfrm flipV="1">
              <a:off x="2191463" y="3066578"/>
              <a:ext cx="708314" cy="2607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2899776" y="3273713"/>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56" name="Straight Arrow Connector 355"/>
            <p:cNvCxnSpPr>
              <a:stCxn id="315" idx="6"/>
              <a:endCxn id="355" idx="2"/>
            </p:cNvCxnSpPr>
            <p:nvPr/>
          </p:nvCxnSpPr>
          <p:spPr>
            <a:xfrm>
              <a:off x="2191463" y="2657369"/>
              <a:ext cx="708313" cy="7601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14" idx="6"/>
              <a:endCxn id="355" idx="2"/>
            </p:cNvCxnSpPr>
            <p:nvPr/>
          </p:nvCxnSpPr>
          <p:spPr>
            <a:xfrm>
              <a:off x="2191463" y="2992333"/>
              <a:ext cx="708313" cy="4251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a:stCxn id="313" idx="6"/>
              <a:endCxn id="355" idx="2"/>
            </p:cNvCxnSpPr>
            <p:nvPr/>
          </p:nvCxnSpPr>
          <p:spPr>
            <a:xfrm>
              <a:off x="2191463" y="3327297"/>
              <a:ext cx="708313" cy="902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9" name="Oval 358"/>
            <p:cNvSpPr/>
            <p:nvPr/>
          </p:nvSpPr>
          <p:spPr>
            <a:xfrm>
              <a:off x="2899779" y="36385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60" name="Straight Arrow Connector 359"/>
            <p:cNvCxnSpPr>
              <a:stCxn id="315" idx="6"/>
              <a:endCxn id="359" idx="2"/>
            </p:cNvCxnSpPr>
            <p:nvPr/>
          </p:nvCxnSpPr>
          <p:spPr>
            <a:xfrm>
              <a:off x="2191463" y="2657369"/>
              <a:ext cx="708316" cy="11249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314" idx="6"/>
              <a:endCxn id="359" idx="2"/>
            </p:cNvCxnSpPr>
            <p:nvPr/>
          </p:nvCxnSpPr>
          <p:spPr>
            <a:xfrm>
              <a:off x="2191463" y="2992333"/>
              <a:ext cx="708316" cy="79001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a:stCxn id="313" idx="6"/>
              <a:endCxn id="359" idx="2"/>
            </p:cNvCxnSpPr>
            <p:nvPr/>
          </p:nvCxnSpPr>
          <p:spPr>
            <a:xfrm>
              <a:off x="2191463" y="3327297"/>
              <a:ext cx="708316" cy="4550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3" name="Oval 362"/>
            <p:cNvSpPr/>
            <p:nvPr/>
          </p:nvSpPr>
          <p:spPr>
            <a:xfrm>
              <a:off x="4028197" y="21907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64" name="Straight Arrow Connector 363"/>
            <p:cNvCxnSpPr>
              <a:stCxn id="316" idx="6"/>
              <a:endCxn id="363" idx="2"/>
            </p:cNvCxnSpPr>
            <p:nvPr/>
          </p:nvCxnSpPr>
          <p:spPr>
            <a:xfrm flipV="1">
              <a:off x="3186242" y="23345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321" idx="6"/>
              <a:endCxn id="363" idx="2"/>
            </p:cNvCxnSpPr>
            <p:nvPr/>
          </p:nvCxnSpPr>
          <p:spPr>
            <a:xfrm flipV="1">
              <a:off x="3186241" y="233455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a:stCxn id="325" idx="6"/>
              <a:endCxn id="363" idx="2"/>
            </p:cNvCxnSpPr>
            <p:nvPr/>
          </p:nvCxnSpPr>
          <p:spPr>
            <a:xfrm flipV="1">
              <a:off x="3186240" y="2334551"/>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7" name="Straight Arrow Connector 366"/>
            <p:cNvCxnSpPr>
              <a:stCxn id="355" idx="6"/>
              <a:endCxn id="363" idx="2"/>
            </p:cNvCxnSpPr>
            <p:nvPr/>
          </p:nvCxnSpPr>
          <p:spPr>
            <a:xfrm flipV="1">
              <a:off x="3186239" y="2334551"/>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359" idx="6"/>
              <a:endCxn id="363" idx="2"/>
            </p:cNvCxnSpPr>
            <p:nvPr/>
          </p:nvCxnSpPr>
          <p:spPr>
            <a:xfrm flipV="1">
              <a:off x="3186242" y="2334551"/>
              <a:ext cx="841955" cy="14478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9" name="Oval 368"/>
            <p:cNvSpPr/>
            <p:nvPr/>
          </p:nvSpPr>
          <p:spPr>
            <a:xfrm>
              <a:off x="4028196" y="2568528"/>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70" name="Straight Arrow Connector 369"/>
            <p:cNvCxnSpPr>
              <a:endCxn id="369" idx="2"/>
            </p:cNvCxnSpPr>
            <p:nvPr/>
          </p:nvCxnSpPr>
          <p:spPr>
            <a:xfrm flipV="1">
              <a:off x="3186241" y="2712329"/>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1" name="Straight Arrow Connector 370"/>
            <p:cNvCxnSpPr>
              <a:stCxn id="325" idx="6"/>
              <a:endCxn id="369" idx="2"/>
            </p:cNvCxnSpPr>
            <p:nvPr/>
          </p:nvCxnSpPr>
          <p:spPr>
            <a:xfrm flipV="1">
              <a:off x="3186240" y="2712329"/>
              <a:ext cx="841956" cy="3542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endCxn id="369" idx="2"/>
            </p:cNvCxnSpPr>
            <p:nvPr/>
          </p:nvCxnSpPr>
          <p:spPr>
            <a:xfrm flipV="1">
              <a:off x="3186239" y="2712329"/>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a:endCxn id="369" idx="2"/>
            </p:cNvCxnSpPr>
            <p:nvPr/>
          </p:nvCxnSpPr>
          <p:spPr>
            <a:xfrm flipV="1">
              <a:off x="3186238" y="2712329"/>
              <a:ext cx="841958" cy="10829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316" idx="6"/>
              <a:endCxn id="369" idx="2"/>
            </p:cNvCxnSpPr>
            <p:nvPr/>
          </p:nvCxnSpPr>
          <p:spPr>
            <a:xfrm>
              <a:off x="3186242" y="2334552"/>
              <a:ext cx="841954" cy="3777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5" name="Oval 374"/>
            <p:cNvSpPr/>
            <p:nvPr/>
          </p:nvSpPr>
          <p:spPr>
            <a:xfrm>
              <a:off x="4030044" y="2915686"/>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76" name="Straight Arrow Connector 375"/>
            <p:cNvCxnSpPr>
              <a:endCxn id="375" idx="2"/>
            </p:cNvCxnSpPr>
            <p:nvPr/>
          </p:nvCxnSpPr>
          <p:spPr>
            <a:xfrm flipV="1">
              <a:off x="3188089" y="3059487"/>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a:endCxn id="375" idx="2"/>
            </p:cNvCxnSpPr>
            <p:nvPr/>
          </p:nvCxnSpPr>
          <p:spPr>
            <a:xfrm flipV="1">
              <a:off x="3188088" y="3059487"/>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endCxn id="375" idx="2"/>
            </p:cNvCxnSpPr>
            <p:nvPr/>
          </p:nvCxnSpPr>
          <p:spPr>
            <a:xfrm flipV="1">
              <a:off x="3188087" y="3059487"/>
              <a:ext cx="841957" cy="7320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a:stCxn id="321" idx="6"/>
              <a:endCxn id="375" idx="2"/>
            </p:cNvCxnSpPr>
            <p:nvPr/>
          </p:nvCxnSpPr>
          <p:spPr>
            <a:xfrm>
              <a:off x="3186241" y="2707856"/>
              <a:ext cx="843803" cy="3516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0" name="Straight Arrow Connector 379"/>
            <p:cNvCxnSpPr>
              <a:stCxn id="316" idx="6"/>
              <a:endCxn id="375" idx="2"/>
            </p:cNvCxnSpPr>
            <p:nvPr/>
          </p:nvCxnSpPr>
          <p:spPr>
            <a:xfrm>
              <a:off x="3186242" y="2334552"/>
              <a:ext cx="843802" cy="72493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1" name="Oval 380"/>
            <p:cNvSpPr/>
            <p:nvPr/>
          </p:nvSpPr>
          <p:spPr>
            <a:xfrm>
              <a:off x="4028195" y="326390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82" name="Straight Arrow Connector 381"/>
            <p:cNvCxnSpPr>
              <a:stCxn id="355" idx="6"/>
              <a:endCxn id="381" idx="2"/>
            </p:cNvCxnSpPr>
            <p:nvPr/>
          </p:nvCxnSpPr>
          <p:spPr>
            <a:xfrm flipV="1">
              <a:off x="3186239" y="3407701"/>
              <a:ext cx="841956" cy="98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3" name="Straight Arrow Connector 382"/>
            <p:cNvCxnSpPr>
              <a:endCxn id="381" idx="2"/>
            </p:cNvCxnSpPr>
            <p:nvPr/>
          </p:nvCxnSpPr>
          <p:spPr>
            <a:xfrm flipV="1">
              <a:off x="3186239" y="3407701"/>
              <a:ext cx="841956" cy="3733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4" name="Straight Arrow Connector 383"/>
            <p:cNvCxnSpPr>
              <a:stCxn id="325" idx="6"/>
              <a:endCxn id="381" idx="2"/>
            </p:cNvCxnSpPr>
            <p:nvPr/>
          </p:nvCxnSpPr>
          <p:spPr>
            <a:xfrm>
              <a:off x="3186240" y="3066578"/>
              <a:ext cx="841955" cy="3411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5" name="Straight Arrow Connector 384"/>
            <p:cNvCxnSpPr>
              <a:stCxn id="321" idx="6"/>
              <a:endCxn id="381" idx="2"/>
            </p:cNvCxnSpPr>
            <p:nvPr/>
          </p:nvCxnSpPr>
          <p:spPr>
            <a:xfrm>
              <a:off x="3186241" y="2707856"/>
              <a:ext cx="841954" cy="6998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6" name="Straight Arrow Connector 385"/>
            <p:cNvCxnSpPr>
              <a:stCxn id="316" idx="6"/>
              <a:endCxn id="381" idx="2"/>
            </p:cNvCxnSpPr>
            <p:nvPr/>
          </p:nvCxnSpPr>
          <p:spPr>
            <a:xfrm>
              <a:off x="3186242" y="2334552"/>
              <a:ext cx="841953" cy="1073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7" name="Oval 386"/>
            <p:cNvSpPr/>
            <p:nvPr/>
          </p:nvSpPr>
          <p:spPr>
            <a:xfrm>
              <a:off x="4028194" y="3647150"/>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88" name="Straight Arrow Connector 387"/>
            <p:cNvCxnSpPr>
              <a:endCxn id="387" idx="2"/>
            </p:cNvCxnSpPr>
            <p:nvPr/>
          </p:nvCxnSpPr>
          <p:spPr>
            <a:xfrm flipV="1">
              <a:off x="3186239" y="3790951"/>
              <a:ext cx="84195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a:stCxn id="355" idx="6"/>
              <a:endCxn id="387" idx="2"/>
            </p:cNvCxnSpPr>
            <p:nvPr/>
          </p:nvCxnSpPr>
          <p:spPr>
            <a:xfrm>
              <a:off x="3186239" y="3417514"/>
              <a:ext cx="841955" cy="3734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a:stCxn id="325" idx="6"/>
              <a:endCxn id="387" idx="2"/>
            </p:cNvCxnSpPr>
            <p:nvPr/>
          </p:nvCxnSpPr>
          <p:spPr>
            <a:xfrm>
              <a:off x="3186240" y="3066578"/>
              <a:ext cx="841954" cy="7243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a:stCxn id="321" idx="6"/>
              <a:endCxn id="387" idx="2"/>
            </p:cNvCxnSpPr>
            <p:nvPr/>
          </p:nvCxnSpPr>
          <p:spPr>
            <a:xfrm>
              <a:off x="3186241" y="2707856"/>
              <a:ext cx="841953" cy="108309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a:stCxn id="316" idx="6"/>
              <a:endCxn id="387" idx="2"/>
            </p:cNvCxnSpPr>
            <p:nvPr/>
          </p:nvCxnSpPr>
          <p:spPr>
            <a:xfrm>
              <a:off x="3186242" y="2334552"/>
              <a:ext cx="841952" cy="14563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a:stCxn id="363" idx="6"/>
              <a:endCxn id="317" idx="2"/>
            </p:cNvCxnSpPr>
            <p:nvPr/>
          </p:nvCxnSpPr>
          <p:spPr>
            <a:xfrm>
              <a:off x="4314660" y="2334551"/>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a:stCxn id="369" idx="6"/>
              <a:endCxn id="317" idx="2"/>
            </p:cNvCxnSpPr>
            <p:nvPr/>
          </p:nvCxnSpPr>
          <p:spPr>
            <a:xfrm flipV="1">
              <a:off x="4314659" y="2513568"/>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a:stCxn id="375" idx="6"/>
              <a:endCxn id="317" idx="2"/>
            </p:cNvCxnSpPr>
            <p:nvPr/>
          </p:nvCxnSpPr>
          <p:spPr>
            <a:xfrm flipV="1">
              <a:off x="4316507" y="2513568"/>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a:stCxn id="381" idx="6"/>
              <a:endCxn id="317" idx="2"/>
            </p:cNvCxnSpPr>
            <p:nvPr/>
          </p:nvCxnSpPr>
          <p:spPr>
            <a:xfrm flipV="1">
              <a:off x="4314658" y="2513568"/>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a:stCxn id="387" idx="6"/>
              <a:endCxn id="317" idx="2"/>
            </p:cNvCxnSpPr>
            <p:nvPr/>
          </p:nvCxnSpPr>
          <p:spPr>
            <a:xfrm flipV="1">
              <a:off x="4314657" y="2513568"/>
              <a:ext cx="787797" cy="127738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8" name="Oval 397"/>
            <p:cNvSpPr/>
            <p:nvPr/>
          </p:nvSpPr>
          <p:spPr>
            <a:xfrm>
              <a:off x="5102453" y="27456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99" name="Straight Arrow Connector 398"/>
            <p:cNvCxnSpPr>
              <a:endCxn id="398" idx="2"/>
            </p:cNvCxnSpPr>
            <p:nvPr/>
          </p:nvCxnSpPr>
          <p:spPr>
            <a:xfrm>
              <a:off x="4314659" y="27104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a:endCxn id="398" idx="2"/>
            </p:cNvCxnSpPr>
            <p:nvPr/>
          </p:nvCxnSpPr>
          <p:spPr>
            <a:xfrm flipV="1">
              <a:off x="4314658" y="28894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a:endCxn id="398" idx="2"/>
            </p:cNvCxnSpPr>
            <p:nvPr/>
          </p:nvCxnSpPr>
          <p:spPr>
            <a:xfrm flipV="1">
              <a:off x="4316506" y="2889453"/>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a:endCxn id="398" idx="2"/>
            </p:cNvCxnSpPr>
            <p:nvPr/>
          </p:nvCxnSpPr>
          <p:spPr>
            <a:xfrm flipV="1">
              <a:off x="4314657" y="2889453"/>
              <a:ext cx="787796" cy="8941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a:stCxn id="363" idx="6"/>
              <a:endCxn id="398" idx="2"/>
            </p:cNvCxnSpPr>
            <p:nvPr/>
          </p:nvCxnSpPr>
          <p:spPr>
            <a:xfrm>
              <a:off x="4314660" y="2334551"/>
              <a:ext cx="787793" cy="5549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3" name="Oval 442"/>
            <p:cNvSpPr/>
            <p:nvPr/>
          </p:nvSpPr>
          <p:spPr>
            <a:xfrm>
              <a:off x="5102452" y="3088214"/>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44" name="Straight Arrow Connector 443"/>
            <p:cNvCxnSpPr>
              <a:endCxn id="443" idx="2"/>
            </p:cNvCxnSpPr>
            <p:nvPr/>
          </p:nvCxnSpPr>
          <p:spPr>
            <a:xfrm>
              <a:off x="4314658" y="3052998"/>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5" name="Straight Arrow Connector 444"/>
            <p:cNvCxnSpPr>
              <a:endCxn id="443" idx="2"/>
            </p:cNvCxnSpPr>
            <p:nvPr/>
          </p:nvCxnSpPr>
          <p:spPr>
            <a:xfrm flipV="1">
              <a:off x="4314657" y="3232015"/>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6" name="Straight Arrow Connector 445"/>
            <p:cNvCxnSpPr>
              <a:endCxn id="443" idx="2"/>
            </p:cNvCxnSpPr>
            <p:nvPr/>
          </p:nvCxnSpPr>
          <p:spPr>
            <a:xfrm flipV="1">
              <a:off x="4316505" y="3232015"/>
              <a:ext cx="785947" cy="545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7" name="Straight Arrow Connector 446"/>
            <p:cNvCxnSpPr>
              <a:stCxn id="369" idx="6"/>
              <a:endCxn id="443" idx="2"/>
            </p:cNvCxnSpPr>
            <p:nvPr/>
          </p:nvCxnSpPr>
          <p:spPr>
            <a:xfrm>
              <a:off x="4314659" y="2712329"/>
              <a:ext cx="787793" cy="51968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8" name="Straight Arrow Connector 447"/>
            <p:cNvCxnSpPr>
              <a:stCxn id="363" idx="6"/>
              <a:endCxn id="443" idx="2"/>
            </p:cNvCxnSpPr>
            <p:nvPr/>
          </p:nvCxnSpPr>
          <p:spPr>
            <a:xfrm>
              <a:off x="4314660" y="2334551"/>
              <a:ext cx="787792" cy="8974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9" name="Oval 448"/>
            <p:cNvSpPr/>
            <p:nvPr/>
          </p:nvSpPr>
          <p:spPr>
            <a:xfrm>
              <a:off x="5102454" y="3450552"/>
              <a:ext cx="286463" cy="287601"/>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50" name="Straight Arrow Connector 449"/>
            <p:cNvCxnSpPr>
              <a:endCxn id="449" idx="2"/>
            </p:cNvCxnSpPr>
            <p:nvPr/>
          </p:nvCxnSpPr>
          <p:spPr>
            <a:xfrm>
              <a:off x="4314660" y="3415336"/>
              <a:ext cx="787794" cy="1790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a:endCxn id="449" idx="2"/>
            </p:cNvCxnSpPr>
            <p:nvPr/>
          </p:nvCxnSpPr>
          <p:spPr>
            <a:xfrm flipV="1">
              <a:off x="4314659" y="3594353"/>
              <a:ext cx="787795" cy="1987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2" name="Straight Arrow Connector 451"/>
            <p:cNvCxnSpPr>
              <a:stCxn id="375" idx="6"/>
              <a:endCxn id="449" idx="2"/>
            </p:cNvCxnSpPr>
            <p:nvPr/>
          </p:nvCxnSpPr>
          <p:spPr>
            <a:xfrm>
              <a:off x="4316507" y="3059487"/>
              <a:ext cx="785947" cy="53486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a:stCxn id="369" idx="6"/>
              <a:endCxn id="449" idx="2"/>
            </p:cNvCxnSpPr>
            <p:nvPr/>
          </p:nvCxnSpPr>
          <p:spPr>
            <a:xfrm>
              <a:off x="4314659" y="2712329"/>
              <a:ext cx="787795" cy="882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a:stCxn id="363" idx="6"/>
              <a:endCxn id="449" idx="2"/>
            </p:cNvCxnSpPr>
            <p:nvPr/>
          </p:nvCxnSpPr>
          <p:spPr>
            <a:xfrm>
              <a:off x="4314660" y="2334551"/>
              <a:ext cx="787794" cy="12598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133600" y="3030410"/>
            <a:ext cx="1022985" cy="291465"/>
          </a:xfrm>
          <a:prstGeom prst="rect">
            <a:avLst/>
          </a:prstGeom>
        </p:spPr>
      </p:pic>
      <mc:AlternateContent xmlns:mc="http://schemas.openxmlformats.org/markup-compatibility/2006" xmlns:p14="http://schemas.microsoft.com/office/powerpoint/2010/main">
        <mc:Choice Requires="p14">
          <p:contentPart p14:bwMode="auto" r:id="rId18">
            <p14:nvContentPartPr>
              <p14:cNvPr id="5" name="Ink 4"/>
              <p14:cNvContentPartPr/>
              <p14:nvPr/>
            </p14:nvContentPartPr>
            <p14:xfrm>
              <a:off x="56520" y="879840"/>
              <a:ext cx="8490960" cy="4135320"/>
            </p14:xfrm>
          </p:contentPart>
        </mc:Choice>
        <mc:Fallback xmlns="">
          <p:pic>
            <p:nvPicPr>
              <p:cNvPr id="5" name="Ink 4"/>
              <p:cNvPicPr/>
              <p:nvPr/>
            </p:nvPicPr>
            <p:blipFill>
              <a:blip r:embed="rId19"/>
              <a:stretch>
                <a:fillRect/>
              </a:stretch>
            </p:blipFill>
            <p:spPr>
              <a:xfrm>
                <a:off x="47160" y="870480"/>
                <a:ext cx="8512560" cy="4152240"/>
              </a:xfrm>
              <a:prstGeom prst="rect">
                <a:avLst/>
              </a:prstGeom>
            </p:spPr>
          </p:pic>
        </mc:Fallback>
      </mc:AlternateContent>
    </p:spTree>
    <p:extLst>
      <p:ext uri="{BB962C8B-B14F-4D97-AF65-F5344CB8AC3E}">
        <p14:creationId xmlns:p14="http://schemas.microsoft.com/office/powerpoint/2010/main" val="574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66" y="514350"/>
            <a:ext cx="2857500" cy="1409700"/>
          </a:xfrm>
          <a:prstGeom prst="rect">
            <a:avLst/>
          </a:prstGeom>
        </p:spPr>
      </p:pic>
      <p:sp>
        <p:nvSpPr>
          <p:cNvPr id="134" name="TextBox 133"/>
          <p:cNvSpPr txBox="1"/>
          <p:nvPr/>
        </p:nvSpPr>
        <p:spPr>
          <a:xfrm>
            <a:off x="5606352" y="644363"/>
            <a:ext cx="1708848" cy="979464"/>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err="1">
                <a:ln>
                  <a:noFill/>
                </a:ln>
                <a:solidFill>
                  <a:srgbClr val="000000"/>
                </a:solidFill>
                <a:effectLst/>
                <a:uLnTx/>
                <a:uFillTx/>
                <a:latin typeface="+mj-lt"/>
                <a:ea typeface="+mn-ea"/>
                <a:cs typeface="Arial"/>
              </a:rPr>
              <a:t>Algoritmo</a:t>
            </a:r>
            <a:r>
              <a:rPr kumimoji="0" lang="en-US" sz="2400" b="0" i="0" u="none" strike="noStrike" kern="0" cap="none" spc="0" normalizeH="0" baseline="0" noProof="0" dirty="0">
                <a:ln>
                  <a:noFill/>
                </a:ln>
                <a:solidFill>
                  <a:srgbClr val="000000"/>
                </a:solidFill>
                <a:effectLst/>
                <a:uLnTx/>
                <a:uFillTx/>
                <a:latin typeface="+mj-lt"/>
                <a:ea typeface="+mn-ea"/>
                <a:cs typeface="Arial"/>
              </a:rPr>
              <a:t> de </a:t>
            </a:r>
            <a:r>
              <a:rPr kumimoji="0" lang="en-US" sz="2400" b="0" i="0" u="none" strike="noStrike" kern="0" cap="none" spc="0" normalizeH="0" baseline="0" noProof="0" dirty="0" err="1">
                <a:ln>
                  <a:noFill/>
                </a:ln>
                <a:solidFill>
                  <a:srgbClr val="000000"/>
                </a:solidFill>
                <a:effectLst/>
                <a:uLnTx/>
                <a:uFillTx/>
                <a:latin typeface="+mj-lt"/>
                <a:ea typeface="+mn-ea"/>
                <a:cs typeface="Arial"/>
              </a:rPr>
              <a:t>aprendizaje</a:t>
            </a:r>
            <a:endParaRPr kumimoji="0" lang="en-US" sz="2400" b="0" i="0" u="none" strike="noStrike" kern="0" cap="none" spc="0" normalizeH="0" baseline="0" noProof="0" dirty="0">
              <a:ln>
                <a:noFill/>
              </a:ln>
              <a:solidFill>
                <a:srgbClr val="000000"/>
              </a:solidFill>
              <a:effectLst/>
              <a:uLnTx/>
              <a:uFillTx/>
              <a:latin typeface="+mj-lt"/>
              <a:ea typeface="+mn-ea"/>
              <a:cs typeface="Arial"/>
            </a:endParaRPr>
          </a:p>
        </p:txBody>
      </p:sp>
      <p:cxnSp>
        <p:nvCxnSpPr>
          <p:cNvPr id="4" name="Straight Arrow Connector 3"/>
          <p:cNvCxnSpPr/>
          <p:nvPr/>
        </p:nvCxnSpPr>
        <p:spPr>
          <a:xfrm flipH="1">
            <a:off x="4347879" y="1102728"/>
            <a:ext cx="952590" cy="0"/>
          </a:xfrm>
          <a:prstGeom prst="straightConnector1">
            <a:avLst/>
          </a:prstGeom>
          <a:noFill/>
          <a:ln w="38100" cap="flat" cmpd="sng" algn="ctr">
            <a:solidFill>
              <a:schemeClr val="tx1">
                <a:lumMod val="95000"/>
                <a:lumOff val="5000"/>
              </a:schemeClr>
            </a:solidFill>
            <a:prstDash val="solid"/>
            <a:headEnd type="arrow"/>
          </a:ln>
          <a:effectLst>
            <a:outerShdw blurRad="40000" dist="23000" dir="5400000" rotWithShape="0">
              <a:srgbClr val="000000">
                <a:alpha val="35000"/>
              </a:srgbClr>
            </a:outerShdw>
          </a:effectLst>
        </p:spPr>
      </p:cxnSp>
      <p:sp>
        <p:nvSpPr>
          <p:cNvPr id="19" name="Line Callout 1 (No Border) 18"/>
          <p:cNvSpPr/>
          <p:nvPr/>
        </p:nvSpPr>
        <p:spPr>
          <a:xfrm>
            <a:off x="2088244" y="166237"/>
            <a:ext cx="794825" cy="549252"/>
          </a:xfrm>
          <a:prstGeom prst="callout1">
            <a:avLst>
              <a:gd name="adj1" fmla="val 79493"/>
              <a:gd name="adj2" fmla="val 44341"/>
              <a:gd name="adj3" fmla="val 136797"/>
              <a:gd name="adj4" fmla="val 68644"/>
            </a:avLst>
          </a:prstGeom>
          <a:noFill/>
          <a:ln w="38100" cap="flat" cmpd="sng" algn="ctr">
            <a:solidFill>
              <a:schemeClr val="tx1"/>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effectLst/>
                <a:uLnTx/>
                <a:uFillTx/>
                <a:latin typeface="Calibri"/>
                <a:ea typeface="맑은 고딕"/>
                <a:cs typeface="+mn-cs"/>
              </a:rPr>
              <a:t>pixel 1</a:t>
            </a:r>
            <a:endParaRPr kumimoji="0" lang="ko-KR" altLang="en-US" sz="1800" b="0" i="0" u="none" strike="noStrike" kern="0" cap="none" spc="0" normalizeH="0" baseline="0" noProof="0" dirty="0">
              <a:ln>
                <a:noFill/>
              </a:ln>
              <a:effectLst/>
              <a:uLnTx/>
              <a:uFillTx/>
              <a:latin typeface="Calibri"/>
              <a:ea typeface="맑은 고딕"/>
              <a:cs typeface="+mn-cs"/>
            </a:endParaRPr>
          </a:p>
        </p:txBody>
      </p:sp>
      <p:sp>
        <p:nvSpPr>
          <p:cNvPr id="20" name="Multiply 19"/>
          <p:cNvSpPr>
            <a:spLocks noChangeAspect="1"/>
          </p:cNvSpPr>
          <p:nvPr/>
        </p:nvSpPr>
        <p:spPr>
          <a:xfrm>
            <a:off x="2608885" y="905223"/>
            <a:ext cx="156462" cy="161374"/>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effectLst/>
              <a:uLnTx/>
              <a:uFillTx/>
              <a:latin typeface="Calibri"/>
              <a:ea typeface="맑은 고딕"/>
              <a:cs typeface="+mn-cs"/>
            </a:endParaRPr>
          </a:p>
        </p:txBody>
      </p:sp>
      <p:sp>
        <p:nvSpPr>
          <p:cNvPr id="21" name="Multiply 20"/>
          <p:cNvSpPr>
            <a:spLocks noChangeAspect="1"/>
          </p:cNvSpPr>
          <p:nvPr/>
        </p:nvSpPr>
        <p:spPr>
          <a:xfrm>
            <a:off x="3760438" y="1366571"/>
            <a:ext cx="156462" cy="161374"/>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effectLst/>
              <a:uLnTx/>
              <a:uFillTx/>
              <a:latin typeface="Calibri"/>
              <a:ea typeface="맑은 고딕"/>
              <a:cs typeface="+mn-cs"/>
            </a:endParaRPr>
          </a:p>
        </p:txBody>
      </p:sp>
      <p:sp>
        <p:nvSpPr>
          <p:cNvPr id="22" name="Line Callout 1 (No Border) 21"/>
          <p:cNvSpPr/>
          <p:nvPr/>
        </p:nvSpPr>
        <p:spPr>
          <a:xfrm>
            <a:off x="4137502" y="1461410"/>
            <a:ext cx="794825" cy="549252"/>
          </a:xfrm>
          <a:prstGeom prst="callout1">
            <a:avLst>
              <a:gd name="adj1" fmla="val 32634"/>
              <a:gd name="adj2" fmla="val 23062"/>
              <a:gd name="adj3" fmla="val 3162"/>
              <a:gd name="adj4" fmla="val -26705"/>
            </a:avLst>
          </a:prstGeom>
          <a:noFill/>
          <a:ln w="38100" cap="flat" cmpd="sng" algn="ctr">
            <a:solidFill>
              <a:schemeClr val="tx1">
                <a:lumMod val="95000"/>
                <a:lumOff val="5000"/>
              </a:schemeClr>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effectLst/>
                <a:uLnTx/>
                <a:uFillTx/>
                <a:latin typeface="Calibri"/>
                <a:ea typeface="맑은 고딕"/>
                <a:cs typeface="+mn-cs"/>
              </a:rPr>
              <a:t>pixel 2</a:t>
            </a:r>
            <a:endParaRPr kumimoji="0" lang="ko-KR" altLang="en-US" sz="1800" b="0" i="0" u="none" strike="noStrike" kern="0" cap="none" spc="0" normalizeH="0" baseline="0" noProof="0" dirty="0">
              <a:ln>
                <a:noFill/>
              </a:ln>
              <a:effectLst/>
              <a:uLnTx/>
              <a:uFillTx/>
              <a:latin typeface="Calibri"/>
              <a:ea typeface="맑은 고딕"/>
              <a:cs typeface="+mn-cs"/>
            </a:endParaRPr>
          </a:p>
        </p:txBody>
      </p:sp>
      <p:sp>
        <p:nvSpPr>
          <p:cNvPr id="49" name="TextBox 48"/>
          <p:cNvSpPr txBox="1"/>
          <p:nvPr/>
        </p:nvSpPr>
        <p:spPr>
          <a:xfrm>
            <a:off x="3704878" y="4419881"/>
            <a:ext cx="790922" cy="369332"/>
          </a:xfrm>
          <a:prstGeom prst="rect">
            <a:avLst/>
          </a:prstGeom>
          <a:noFill/>
          <a:ln w="19050">
            <a:noFill/>
          </a:ln>
        </p:spPr>
        <p:txBody>
          <a:bodyPr wrap="none" rtlCol="0">
            <a:spAutoFit/>
          </a:bodyPr>
          <a:lstStyle/>
          <a:p>
            <a:r>
              <a:rPr lang="en-US" dirty="0"/>
              <a:t>pixel 1</a:t>
            </a:r>
            <a:endParaRPr lang="en-US" baseline="-25000" dirty="0"/>
          </a:p>
        </p:txBody>
      </p:sp>
      <p:cxnSp>
        <p:nvCxnSpPr>
          <p:cNvPr id="51" name="Straight Arrow Connector 50"/>
          <p:cNvCxnSpPr/>
          <p:nvPr/>
        </p:nvCxnSpPr>
        <p:spPr>
          <a:xfrm flipV="1">
            <a:off x="1123713" y="229521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14931" y="426673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40263" y="2424448"/>
            <a:ext cx="790922" cy="369332"/>
          </a:xfrm>
          <a:prstGeom prst="rect">
            <a:avLst/>
          </a:prstGeom>
          <a:noFill/>
          <a:ln w="19050">
            <a:noFill/>
          </a:ln>
        </p:spPr>
        <p:txBody>
          <a:bodyPr wrap="none" rtlCol="0">
            <a:spAutoFit/>
          </a:bodyPr>
          <a:lstStyle/>
          <a:p>
            <a:r>
              <a:rPr lang="en-US" dirty="0"/>
              <a:t>pixel 2</a:t>
            </a:r>
            <a:endParaRPr lang="en-US" baseline="-25000" dirty="0"/>
          </a:p>
        </p:txBody>
      </p:sp>
      <p:sp>
        <p:nvSpPr>
          <p:cNvPr id="105" name="Text Box 572"/>
          <p:cNvSpPr txBox="1">
            <a:spLocks noChangeArrowheads="1"/>
          </p:cNvSpPr>
          <p:nvPr/>
        </p:nvSpPr>
        <p:spPr bwMode="auto">
          <a:xfrm>
            <a:off x="1418851" y="2038350"/>
            <a:ext cx="1338786" cy="369312"/>
          </a:xfrm>
          <a:prstGeom prst="rect">
            <a:avLst/>
          </a:prstGeom>
          <a:noFill/>
          <a:ln w="12700" algn="ctr">
            <a:noFill/>
            <a:miter lim="800000"/>
            <a:headEnd/>
            <a:tailEnd/>
          </a:ln>
        </p:spPr>
        <p:txBody>
          <a:bodyPr wrap="none" lIns="91419" tIns="45710" rIns="91419" bIns="4571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sysClr val="window" lastClr="FFFFFF"/>
                </a:solidFill>
              </a:rPr>
              <a:t>Raw image</a:t>
            </a:r>
            <a:endParaRPr kumimoji="0" lang="en-US" b="0" i="0" u="none" strike="noStrike" kern="0" cap="none" spc="0" normalizeH="0" baseline="0" noProof="0" dirty="0">
              <a:ln>
                <a:noFill/>
              </a:ln>
              <a:solidFill>
                <a:sysClr val="window" lastClr="FFFFFF"/>
              </a:solidFill>
              <a:effectLst/>
              <a:uLnTx/>
              <a:uFillTx/>
            </a:endParaRPr>
          </a:p>
        </p:txBody>
      </p:sp>
      <p:grpSp>
        <p:nvGrpSpPr>
          <p:cNvPr id="7" name="Group 6"/>
          <p:cNvGrpSpPr/>
          <p:nvPr/>
        </p:nvGrpSpPr>
        <p:grpSpPr>
          <a:xfrm>
            <a:off x="2354146" y="2231940"/>
            <a:ext cx="726989" cy="603417"/>
            <a:chOff x="2354146" y="2231940"/>
            <a:chExt cx="726989" cy="603417"/>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146" y="2231940"/>
              <a:ext cx="726989" cy="358648"/>
            </a:xfrm>
            <a:prstGeom prst="rect">
              <a:avLst/>
            </a:prstGeom>
          </p:spPr>
        </p:pic>
        <p:sp>
          <p:nvSpPr>
            <p:cNvPr id="117" name="Plus 116"/>
            <p:cNvSpPr>
              <a:spLocks/>
            </p:cNvSpPr>
            <p:nvPr/>
          </p:nvSpPr>
          <p:spPr>
            <a:xfrm>
              <a:off x="2456640" y="2583357"/>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grpSp>
      <p:grpSp>
        <p:nvGrpSpPr>
          <p:cNvPr id="128" name="Group 50"/>
          <p:cNvGrpSpPr/>
          <p:nvPr/>
        </p:nvGrpSpPr>
        <p:grpSpPr>
          <a:xfrm>
            <a:off x="5803859" y="3596351"/>
            <a:ext cx="1512331" cy="643040"/>
            <a:chOff x="2832540" y="2876490"/>
            <a:chExt cx="1750060" cy="716090"/>
          </a:xfrm>
        </p:grpSpPr>
        <p:sp>
          <p:nvSpPr>
            <p:cNvPr id="129" name="Plus 128"/>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130" name="Text Box 572"/>
            <p:cNvSpPr txBox="1">
              <a:spLocks noChangeArrowheads="1"/>
            </p:cNvSpPr>
            <p:nvPr/>
          </p:nvSpPr>
          <p:spPr bwMode="auto">
            <a:xfrm>
              <a:off x="3061140" y="2876490"/>
              <a:ext cx="842535" cy="411288"/>
            </a:xfrm>
            <a:prstGeom prst="rect">
              <a:avLst/>
            </a:prstGeom>
            <a:noFill/>
            <a:ln w="12700"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rPr>
                <a:t>Autos</a:t>
              </a:r>
            </a:p>
          </p:txBody>
        </p:sp>
        <p:sp>
          <p:nvSpPr>
            <p:cNvPr id="131" name="Minus 130"/>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Text Box 572"/>
            <p:cNvSpPr txBox="1">
              <a:spLocks noChangeArrowheads="1"/>
            </p:cNvSpPr>
            <p:nvPr/>
          </p:nvSpPr>
          <p:spPr bwMode="auto">
            <a:xfrm>
              <a:off x="3061140" y="3181292"/>
              <a:ext cx="1521460" cy="411288"/>
            </a:xfrm>
            <a:prstGeom prst="rect">
              <a:avLst/>
            </a:prstGeom>
            <a:noFill/>
            <a:ln w="12700"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rPr>
                <a:t>“No”- Autos</a:t>
              </a:r>
            </a:p>
          </p:txBody>
        </p:sp>
      </p:grpSp>
      <p:grpSp>
        <p:nvGrpSpPr>
          <p:cNvPr id="8" name="Group 7"/>
          <p:cNvGrpSpPr/>
          <p:nvPr/>
        </p:nvGrpSpPr>
        <p:grpSpPr>
          <a:xfrm>
            <a:off x="2687116" y="3163062"/>
            <a:ext cx="1032968" cy="447982"/>
            <a:chOff x="2687116" y="3163062"/>
            <a:chExt cx="1032968" cy="447982"/>
          </a:xfrm>
        </p:grpSpPr>
        <p:sp>
          <p:nvSpPr>
            <p:cNvPr id="113" name="Plus 112"/>
            <p:cNvSpPr>
              <a:spLocks/>
            </p:cNvSpPr>
            <p:nvPr/>
          </p:nvSpPr>
          <p:spPr>
            <a:xfrm>
              <a:off x="2687116" y="3262884"/>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3163062"/>
              <a:ext cx="672084" cy="447982"/>
            </a:xfrm>
            <a:prstGeom prst="rect">
              <a:avLst/>
            </a:prstGeom>
          </p:spPr>
        </p:pic>
      </p:grpSp>
      <p:grpSp>
        <p:nvGrpSpPr>
          <p:cNvPr id="10" name="Group 9"/>
          <p:cNvGrpSpPr/>
          <p:nvPr/>
        </p:nvGrpSpPr>
        <p:grpSpPr>
          <a:xfrm>
            <a:off x="1905727" y="3714750"/>
            <a:ext cx="932657" cy="438062"/>
            <a:chOff x="1905727" y="3714750"/>
            <a:chExt cx="932657" cy="438062"/>
          </a:xfrm>
        </p:grpSpPr>
        <p:sp>
          <p:nvSpPr>
            <p:cNvPr id="123" name="Minus 122"/>
            <p:cNvSpPr/>
            <p:nvPr/>
          </p:nvSpPr>
          <p:spPr>
            <a:xfrm>
              <a:off x="1905727" y="3819160"/>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b="10268"/>
            <a:stretch/>
          </p:blipFill>
          <p:spPr>
            <a:xfrm>
              <a:off x="2187466" y="3714750"/>
              <a:ext cx="650918" cy="438062"/>
            </a:xfrm>
            <a:prstGeom prst="rect">
              <a:avLst/>
            </a:prstGeom>
          </p:spPr>
        </p:pic>
      </p:grpSp>
      <p:grpSp>
        <p:nvGrpSpPr>
          <p:cNvPr id="9" name="Group 8"/>
          <p:cNvGrpSpPr/>
          <p:nvPr/>
        </p:nvGrpSpPr>
        <p:grpSpPr>
          <a:xfrm>
            <a:off x="1313510" y="3105150"/>
            <a:ext cx="919717" cy="447948"/>
            <a:chOff x="1313510" y="3105150"/>
            <a:chExt cx="919717" cy="447948"/>
          </a:xfrm>
        </p:grpSpPr>
        <p:sp>
          <p:nvSpPr>
            <p:cNvPr id="120" name="Minus 119"/>
            <p:cNvSpPr/>
            <p:nvPr/>
          </p:nvSpPr>
          <p:spPr>
            <a:xfrm>
              <a:off x="1313510" y="3274584"/>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4070" y="3105150"/>
              <a:ext cx="669157" cy="447948"/>
            </a:xfrm>
            <a:prstGeom prst="rect">
              <a:avLst/>
            </a:prstGeom>
          </p:spPr>
        </p:pic>
      </p:grpSp>
    </p:spTree>
    <p:extLst>
      <p:ext uri="{BB962C8B-B14F-4D97-AF65-F5344CB8AC3E}">
        <p14:creationId xmlns:p14="http://schemas.microsoft.com/office/powerpoint/2010/main" val="83008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85750"/>
            <a:ext cx="7315200" cy="461665"/>
          </a:xfrm>
          <a:prstGeom prst="rect">
            <a:avLst/>
          </a:prstGeom>
          <a:noFill/>
        </p:spPr>
        <p:txBody>
          <a:bodyPr wrap="square" rtlCol="0">
            <a:spAutoFit/>
          </a:bodyPr>
          <a:lstStyle/>
          <a:p>
            <a:r>
              <a:rPr lang="en-US" sz="2400" b="1" dirty="0">
                <a:solidFill>
                  <a:prstClr val="black"/>
                </a:solidFill>
                <a:latin typeface="Calibri"/>
              </a:rPr>
              <a:t>Training a neural network</a:t>
            </a:r>
          </a:p>
        </p:txBody>
      </p:sp>
      <p:sp>
        <p:nvSpPr>
          <p:cNvPr id="10" name="TextBox 9"/>
          <p:cNvSpPr txBox="1"/>
          <p:nvPr/>
        </p:nvSpPr>
        <p:spPr>
          <a:xfrm>
            <a:off x="304800" y="662285"/>
            <a:ext cx="8583378" cy="2677656"/>
          </a:xfrm>
          <a:prstGeom prst="rect">
            <a:avLst/>
          </a:prstGeom>
          <a:noFill/>
        </p:spPr>
        <p:txBody>
          <a:bodyPr wrap="square" rtlCol="0">
            <a:spAutoFit/>
          </a:bodyPr>
          <a:lstStyle/>
          <a:p>
            <a:pPr marL="457200" indent="-457200">
              <a:buFont typeface="+mj-lt"/>
              <a:buAutoNum type="arabicPeriod" startAt="5"/>
            </a:pPr>
            <a:r>
              <a:rPr lang="en-US" sz="2400" dirty="0">
                <a:solidFill>
                  <a:prstClr val="black"/>
                </a:solidFill>
                <a:latin typeface="Calibri"/>
              </a:rPr>
              <a:t>Use gradient checking to compare                   computed using backpropagation vs. using  numerical estimate of gradient          of          .</a:t>
            </a:r>
            <a:br>
              <a:rPr lang="en-US" sz="2400" dirty="0">
                <a:solidFill>
                  <a:prstClr val="black"/>
                </a:solidFill>
                <a:latin typeface="Calibri"/>
              </a:rPr>
            </a:br>
            <a:r>
              <a:rPr lang="en-US" sz="2400" dirty="0">
                <a:solidFill>
                  <a:prstClr val="black"/>
                </a:solidFill>
                <a:latin typeface="Calibri"/>
              </a:rPr>
              <a:t>Then disable gradient checking code.</a:t>
            </a:r>
          </a:p>
          <a:p>
            <a:pPr marL="457200" indent="-457200">
              <a:buFontTx/>
              <a:buAutoNum type="arabicPeriod" startAt="5"/>
            </a:pPr>
            <a:r>
              <a:rPr lang="en-US" sz="2400" dirty="0">
                <a:solidFill>
                  <a:prstClr val="black"/>
                </a:solidFill>
                <a:latin typeface="Calibri"/>
              </a:rPr>
              <a:t>Use gradient descent or advanced optimization method with backpropagation to try to  minimize          as a function of parameters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34440" y="1521775"/>
            <a:ext cx="518160" cy="255270"/>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181600" y="686778"/>
            <a:ext cx="1049655" cy="453390"/>
          </a:xfrm>
          <a:prstGeom prst="rect">
            <a:avLst/>
          </a:prstGeom>
        </p:spPr>
      </p:pic>
      <p:pic>
        <p:nvPicPr>
          <p:cNvPr id="16" name="Picture 15"/>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345875" y="2612325"/>
            <a:ext cx="518160" cy="255270"/>
          </a:xfrm>
          <a:prstGeom prst="rect">
            <a:avLst/>
          </a:prstGeom>
        </p:spPr>
      </p:pic>
      <p:pic>
        <p:nvPicPr>
          <p:cNvPr id="13" name="Picture 12"/>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2358905" y="3005200"/>
            <a:ext cx="169545" cy="184785"/>
          </a:xfrm>
          <a:prstGeom prst="rect">
            <a:avLst/>
          </a:prstGeom>
        </p:spPr>
      </p:pic>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63720" y="893880"/>
              <a:ext cx="7676280" cy="3512880"/>
            </p14:xfrm>
          </p:contentPart>
        </mc:Choice>
        <mc:Fallback xmlns="">
          <p:pic>
            <p:nvPicPr>
              <p:cNvPr id="3" name="Ink 2"/>
              <p:cNvPicPr/>
              <p:nvPr/>
            </p:nvPicPr>
            <p:blipFill>
              <a:blip r:embed="rId10"/>
              <a:stretch>
                <a:fillRect/>
              </a:stretch>
            </p:blipFill>
            <p:spPr>
              <a:xfrm>
                <a:off x="53640" y="884520"/>
                <a:ext cx="7694280" cy="3529080"/>
              </a:xfrm>
              <a:prstGeom prst="rect">
                <a:avLst/>
              </a:prstGeom>
            </p:spPr>
          </p:pic>
        </mc:Fallback>
      </mc:AlternateContent>
    </p:spTree>
    <p:extLst>
      <p:ext uri="{BB962C8B-B14F-4D97-AF65-F5344CB8AC3E}">
        <p14:creationId xmlns:p14="http://schemas.microsoft.com/office/powerpoint/2010/main" val="546733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6" cstate="print"/>
          <a:srcRect/>
          <a:stretch>
            <a:fillRect/>
          </a:stretch>
        </p:blipFill>
        <p:spPr bwMode="auto">
          <a:xfrm>
            <a:off x="609600" y="520303"/>
            <a:ext cx="7677150" cy="4032647"/>
          </a:xfrm>
          <a:prstGeom prst="rect">
            <a:avLst/>
          </a:prstGeom>
          <a:noFill/>
          <a:ln w="9525">
            <a:noFill/>
            <a:miter lim="800000"/>
            <a:headEnd/>
            <a:tailEnd/>
          </a:ln>
        </p:spPr>
      </p:pic>
      <p:sp>
        <p:nvSpPr>
          <p:cNvPr id="477191" name="AutoShape 7"/>
          <p:cNvSpPr>
            <a:spLocks noChangeArrowheads="1"/>
          </p:cNvSpPr>
          <p:nvPr/>
        </p:nvSpPr>
        <p:spPr bwMode="auto">
          <a:xfrm>
            <a:off x="3790950" y="202406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2" name="AutoShape 8"/>
          <p:cNvSpPr>
            <a:spLocks noChangeArrowheads="1"/>
          </p:cNvSpPr>
          <p:nvPr/>
        </p:nvSpPr>
        <p:spPr bwMode="auto">
          <a:xfrm>
            <a:off x="3829050" y="224194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3" name="AutoShape 9"/>
          <p:cNvSpPr>
            <a:spLocks noChangeArrowheads="1"/>
          </p:cNvSpPr>
          <p:nvPr/>
        </p:nvSpPr>
        <p:spPr bwMode="auto">
          <a:xfrm>
            <a:off x="3810000" y="246340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4" name="AutoShape 10"/>
          <p:cNvSpPr>
            <a:spLocks noChangeArrowheads="1"/>
          </p:cNvSpPr>
          <p:nvPr/>
        </p:nvSpPr>
        <p:spPr bwMode="auto">
          <a:xfrm>
            <a:off x="3581400" y="269200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5" name="AutoShape 11"/>
          <p:cNvSpPr>
            <a:spLocks noChangeArrowheads="1"/>
          </p:cNvSpPr>
          <p:nvPr/>
        </p:nvSpPr>
        <p:spPr bwMode="auto">
          <a:xfrm>
            <a:off x="3657600" y="292060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6" name="AutoShape 12"/>
          <p:cNvSpPr>
            <a:spLocks noChangeArrowheads="1"/>
          </p:cNvSpPr>
          <p:nvPr/>
        </p:nvSpPr>
        <p:spPr bwMode="auto">
          <a:xfrm>
            <a:off x="3962400" y="297775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7" name="AutoShape 13"/>
          <p:cNvSpPr>
            <a:spLocks noChangeArrowheads="1"/>
          </p:cNvSpPr>
          <p:nvPr/>
        </p:nvSpPr>
        <p:spPr bwMode="auto">
          <a:xfrm>
            <a:off x="4114800" y="314920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477198" name="AutoShape 14"/>
          <p:cNvSpPr>
            <a:spLocks noChangeArrowheads="1"/>
          </p:cNvSpPr>
          <p:nvPr/>
        </p:nvSpPr>
        <p:spPr bwMode="auto">
          <a:xfrm>
            <a:off x="4038600" y="3377802"/>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latin typeface="Calibri"/>
            </a:endParaRPr>
          </a:p>
        </p:txBody>
      </p:sp>
      <p:cxnSp>
        <p:nvCxnSpPr>
          <p:cNvPr id="477199" name="AutoShape 15"/>
          <p:cNvCxnSpPr>
            <a:cxnSpLocks noChangeShapeType="1"/>
          </p:cNvCxnSpPr>
          <p:nvPr/>
        </p:nvCxnSpPr>
        <p:spPr bwMode="auto">
          <a:xfrm>
            <a:off x="3692525" y="2777727"/>
            <a:ext cx="76200" cy="228600"/>
          </a:xfrm>
          <a:prstGeom prst="straightConnector1">
            <a:avLst/>
          </a:prstGeom>
          <a:noFill/>
          <a:ln w="28575">
            <a:solidFill>
              <a:schemeClr val="tx1"/>
            </a:solidFill>
            <a:round/>
            <a:headEnd/>
            <a:tailEnd/>
          </a:ln>
        </p:spPr>
      </p:cxnSp>
      <p:cxnSp>
        <p:nvCxnSpPr>
          <p:cNvPr id="477200" name="AutoShape 16"/>
          <p:cNvCxnSpPr>
            <a:cxnSpLocks noChangeShapeType="1"/>
          </p:cNvCxnSpPr>
          <p:nvPr/>
        </p:nvCxnSpPr>
        <p:spPr bwMode="auto">
          <a:xfrm flipH="1">
            <a:off x="3692525" y="2549127"/>
            <a:ext cx="228600" cy="228600"/>
          </a:xfrm>
          <a:prstGeom prst="straightConnector1">
            <a:avLst/>
          </a:prstGeom>
          <a:noFill/>
          <a:ln w="28575">
            <a:solidFill>
              <a:schemeClr val="tx1"/>
            </a:solidFill>
            <a:round/>
            <a:headEnd/>
            <a:tailEnd/>
          </a:ln>
        </p:spPr>
      </p:cxnSp>
      <p:cxnSp>
        <p:nvCxnSpPr>
          <p:cNvPr id="477201" name="AutoShape 17"/>
          <p:cNvCxnSpPr>
            <a:cxnSpLocks noChangeShapeType="1"/>
          </p:cNvCxnSpPr>
          <p:nvPr/>
        </p:nvCxnSpPr>
        <p:spPr bwMode="auto">
          <a:xfrm>
            <a:off x="3775075" y="3006327"/>
            <a:ext cx="304800" cy="57150"/>
          </a:xfrm>
          <a:prstGeom prst="straightConnector1">
            <a:avLst/>
          </a:prstGeom>
          <a:noFill/>
          <a:ln w="28575">
            <a:solidFill>
              <a:schemeClr val="tx1"/>
            </a:solidFill>
            <a:round/>
            <a:headEnd/>
            <a:tailEnd/>
          </a:ln>
        </p:spPr>
      </p:cxnSp>
      <p:cxnSp>
        <p:nvCxnSpPr>
          <p:cNvPr id="477202" name="AutoShape 18"/>
          <p:cNvCxnSpPr>
            <a:cxnSpLocks noChangeShapeType="1"/>
          </p:cNvCxnSpPr>
          <p:nvPr/>
        </p:nvCxnSpPr>
        <p:spPr bwMode="auto">
          <a:xfrm>
            <a:off x="4068763" y="3063477"/>
            <a:ext cx="152400" cy="171450"/>
          </a:xfrm>
          <a:prstGeom prst="straightConnector1">
            <a:avLst/>
          </a:prstGeom>
          <a:noFill/>
          <a:ln w="28575">
            <a:solidFill>
              <a:schemeClr val="tx1"/>
            </a:solidFill>
            <a:round/>
            <a:headEnd/>
            <a:tailEnd/>
          </a:ln>
        </p:spPr>
      </p:cxnSp>
      <p:cxnSp>
        <p:nvCxnSpPr>
          <p:cNvPr id="477203" name="AutoShape 19"/>
          <p:cNvCxnSpPr>
            <a:cxnSpLocks noChangeShapeType="1"/>
          </p:cNvCxnSpPr>
          <p:nvPr/>
        </p:nvCxnSpPr>
        <p:spPr bwMode="auto">
          <a:xfrm flipH="1">
            <a:off x="4144963" y="3234927"/>
            <a:ext cx="76200" cy="228600"/>
          </a:xfrm>
          <a:prstGeom prst="straightConnector1">
            <a:avLst/>
          </a:prstGeom>
          <a:noFill/>
          <a:ln w="28575">
            <a:solidFill>
              <a:schemeClr val="tx1"/>
            </a:solidFill>
            <a:round/>
            <a:headEnd/>
            <a:tailEnd/>
          </a:ln>
        </p:spPr>
      </p:cxnSp>
      <p:sp>
        <p:nvSpPr>
          <p:cNvPr id="477204" name="Line 20"/>
          <p:cNvSpPr>
            <a:spLocks noChangeShapeType="1"/>
          </p:cNvSpPr>
          <p:nvPr/>
        </p:nvSpPr>
        <p:spPr bwMode="auto">
          <a:xfrm>
            <a:off x="3905251" y="2109787"/>
            <a:ext cx="42863" cy="228600"/>
          </a:xfrm>
          <a:prstGeom prst="line">
            <a:avLst/>
          </a:prstGeom>
          <a:noFill/>
          <a:ln w="28575">
            <a:solidFill>
              <a:schemeClr val="tx1"/>
            </a:solidFill>
            <a:round/>
            <a:headEnd/>
            <a:tailEnd/>
          </a:ln>
        </p:spPr>
        <p:txBody>
          <a:bodyPr/>
          <a:lstStyle/>
          <a:p>
            <a:endParaRPr lang="en-US">
              <a:solidFill>
                <a:prstClr val="black"/>
              </a:solidFill>
              <a:latin typeface="Calibri"/>
            </a:endParaRPr>
          </a:p>
        </p:txBody>
      </p:sp>
      <p:sp>
        <p:nvSpPr>
          <p:cNvPr id="477205" name="Line 21"/>
          <p:cNvSpPr>
            <a:spLocks noChangeShapeType="1"/>
          </p:cNvSpPr>
          <p:nvPr/>
        </p:nvSpPr>
        <p:spPr bwMode="auto">
          <a:xfrm flipH="1">
            <a:off x="3924301" y="2334815"/>
            <a:ext cx="23813" cy="210741"/>
          </a:xfrm>
          <a:prstGeom prst="line">
            <a:avLst/>
          </a:prstGeom>
          <a:noFill/>
          <a:ln w="28575">
            <a:solidFill>
              <a:schemeClr val="tx1"/>
            </a:solidFill>
            <a:round/>
            <a:headEnd/>
            <a:tailEnd/>
          </a:ln>
        </p:spPr>
        <p:txBody>
          <a:bodyPr/>
          <a:lstStyle/>
          <a:p>
            <a:endParaRPr lang="en-US">
              <a:solidFill>
                <a:prstClr val="black"/>
              </a:solidFill>
              <a:latin typeface="Calibri"/>
            </a:endParaRPr>
          </a:p>
        </p:txBody>
      </p:sp>
      <p:pic>
        <p:nvPicPr>
          <p:cNvPr id="22" name="Picture 2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3756" y="2516504"/>
            <a:ext cx="518160" cy="255270"/>
          </a:xfrm>
          <a:prstGeom prst="rect">
            <a:avLst/>
          </a:prstGeom>
        </p:spPr>
      </p:pic>
      <p:pic>
        <p:nvPicPr>
          <p:cNvPr id="24" name="Picture 2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816090" y="3745230"/>
            <a:ext cx="422910" cy="335280"/>
          </a:xfrm>
          <a:prstGeom prst="rect">
            <a:avLst/>
          </a:prstGeom>
        </p:spPr>
      </p:pic>
      <p:pic>
        <p:nvPicPr>
          <p:cNvPr id="25" name="Picture 2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38400" y="4080510"/>
            <a:ext cx="422910" cy="335280"/>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542520" y="293400"/>
              <a:ext cx="8104680" cy="4642920"/>
            </p14:xfrm>
          </p:contentPart>
        </mc:Choice>
        <mc:Fallback xmlns="">
          <p:pic>
            <p:nvPicPr>
              <p:cNvPr id="2" name="Ink 1"/>
              <p:cNvPicPr/>
              <p:nvPr/>
            </p:nvPicPr>
            <p:blipFill>
              <a:blip r:embed="rId11"/>
              <a:stretch>
                <a:fillRect/>
              </a:stretch>
            </p:blipFill>
            <p:spPr>
              <a:xfrm>
                <a:off x="532080" y="286560"/>
                <a:ext cx="8118360" cy="4660200"/>
              </a:xfrm>
              <a:prstGeom prst="rect">
                <a:avLst/>
              </a:prstGeom>
            </p:spPr>
          </p:pic>
        </mc:Fallback>
      </mc:AlternateContent>
    </p:spTree>
    <p:extLst>
      <p:ext uri="{BB962C8B-B14F-4D97-AF65-F5344CB8AC3E}">
        <p14:creationId xmlns:p14="http://schemas.microsoft.com/office/powerpoint/2010/main" val="18363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P spid="477204" grpId="0" animBg="1"/>
      <p:bldP spid="47720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F12253-9EB0-4631-B846-46FDFF5781E6}"/>
              </a:ext>
            </a:extLst>
          </p:cNvPr>
          <p:cNvSpPr>
            <a:spLocks noGrp="1"/>
          </p:cNvSpPr>
          <p:nvPr>
            <p:ph type="title"/>
          </p:nvPr>
        </p:nvSpPr>
        <p:spPr/>
        <p:txBody>
          <a:bodyPr/>
          <a:lstStyle/>
          <a:p>
            <a:r>
              <a:rPr lang="es-ES" dirty="0"/>
              <a:t>Tipo de redes neuronales y dominio de problemas</a:t>
            </a:r>
            <a:endParaRPr lang="es-BO" dirty="0"/>
          </a:p>
        </p:txBody>
      </p:sp>
      <p:pic>
        <p:nvPicPr>
          <p:cNvPr id="5" name="Imagen 4">
            <a:extLst>
              <a:ext uri="{FF2B5EF4-FFF2-40B4-BE49-F238E27FC236}">
                <a16:creationId xmlns:a16="http://schemas.microsoft.com/office/drawing/2014/main" id="{C3DD4D8A-421D-45EF-8EAC-2BA8B2FE6A2F}"/>
              </a:ext>
            </a:extLst>
          </p:cNvPr>
          <p:cNvPicPr>
            <a:picLocks noChangeAspect="1"/>
          </p:cNvPicPr>
          <p:nvPr/>
        </p:nvPicPr>
        <p:blipFill>
          <a:blip r:embed="rId2"/>
          <a:stretch>
            <a:fillRect/>
          </a:stretch>
        </p:blipFill>
        <p:spPr>
          <a:xfrm>
            <a:off x="1447800" y="1504950"/>
            <a:ext cx="5915025" cy="3076575"/>
          </a:xfrm>
          <a:prstGeom prst="rect">
            <a:avLst/>
          </a:prstGeom>
        </p:spPr>
      </p:pic>
    </p:spTree>
    <p:extLst>
      <p:ext uri="{BB962C8B-B14F-4D97-AF65-F5344CB8AC3E}">
        <p14:creationId xmlns:p14="http://schemas.microsoft.com/office/powerpoint/2010/main" val="2932500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06EC5E-E495-4EC7-AF2A-1774D01D7BA7}"/>
              </a:ext>
            </a:extLst>
          </p:cNvPr>
          <p:cNvSpPr>
            <a:spLocks noGrp="1"/>
          </p:cNvSpPr>
          <p:nvPr>
            <p:ph type="title"/>
          </p:nvPr>
        </p:nvSpPr>
        <p:spPr/>
        <p:txBody>
          <a:bodyPr/>
          <a:lstStyle/>
          <a:p>
            <a:r>
              <a:rPr lang="es-ES" dirty="0"/>
              <a:t>Modelos API </a:t>
            </a:r>
            <a:r>
              <a:rPr lang="es-ES" dirty="0" err="1"/>
              <a:t>Keras</a:t>
            </a:r>
            <a:endParaRPr lang="es-BO" dirty="0"/>
          </a:p>
        </p:txBody>
      </p:sp>
      <p:sp>
        <p:nvSpPr>
          <p:cNvPr id="3" name="Marcador de contenido 2">
            <a:extLst>
              <a:ext uri="{FF2B5EF4-FFF2-40B4-BE49-F238E27FC236}">
                <a16:creationId xmlns:a16="http://schemas.microsoft.com/office/drawing/2014/main" id="{43309F45-4260-4316-8805-D570BCDC2A42}"/>
              </a:ext>
            </a:extLst>
          </p:cNvPr>
          <p:cNvSpPr>
            <a:spLocks noGrp="1"/>
          </p:cNvSpPr>
          <p:nvPr>
            <p:ph idx="1"/>
          </p:nvPr>
        </p:nvSpPr>
        <p:spPr/>
        <p:txBody>
          <a:bodyPr/>
          <a:lstStyle/>
          <a:p>
            <a:r>
              <a:rPr lang="es-BO" dirty="0"/>
              <a:t>https://keras.io/api/models/</a:t>
            </a:r>
          </a:p>
        </p:txBody>
      </p:sp>
    </p:spTree>
    <p:extLst>
      <p:ext uri="{BB962C8B-B14F-4D97-AF65-F5344CB8AC3E}">
        <p14:creationId xmlns:p14="http://schemas.microsoft.com/office/powerpoint/2010/main" val="3997862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F42F6-DB23-4546-AA3E-9B01B7335486}"/>
              </a:ext>
            </a:extLst>
          </p:cNvPr>
          <p:cNvSpPr>
            <a:spLocks noGrp="1"/>
          </p:cNvSpPr>
          <p:nvPr>
            <p:ph type="title"/>
          </p:nvPr>
        </p:nvSpPr>
        <p:spPr/>
        <p:txBody>
          <a:bodyPr/>
          <a:lstStyle/>
          <a:p>
            <a:r>
              <a:rPr lang="es-ES" dirty="0" err="1"/>
              <a:t>Layers</a:t>
            </a:r>
            <a:r>
              <a:rPr lang="es-ES" dirty="0"/>
              <a:t> </a:t>
            </a:r>
            <a:r>
              <a:rPr lang="es-ES" dirty="0" err="1"/>
              <a:t>Keras</a:t>
            </a:r>
            <a:r>
              <a:rPr lang="es-ES" dirty="0"/>
              <a:t> API</a:t>
            </a:r>
            <a:endParaRPr lang="es-BO" dirty="0"/>
          </a:p>
        </p:txBody>
      </p:sp>
      <p:sp>
        <p:nvSpPr>
          <p:cNvPr id="3" name="Marcador de contenido 2">
            <a:extLst>
              <a:ext uri="{FF2B5EF4-FFF2-40B4-BE49-F238E27FC236}">
                <a16:creationId xmlns:a16="http://schemas.microsoft.com/office/drawing/2014/main" id="{AC1FD640-4E9E-4A20-8E37-B10624F20232}"/>
              </a:ext>
            </a:extLst>
          </p:cNvPr>
          <p:cNvSpPr>
            <a:spLocks noGrp="1"/>
          </p:cNvSpPr>
          <p:nvPr>
            <p:ph idx="1"/>
          </p:nvPr>
        </p:nvSpPr>
        <p:spPr/>
        <p:txBody>
          <a:bodyPr/>
          <a:lstStyle/>
          <a:p>
            <a:r>
              <a:rPr lang="es-BO" dirty="0"/>
              <a:t>https://keras.io/api/layers/</a:t>
            </a:r>
          </a:p>
        </p:txBody>
      </p:sp>
    </p:spTree>
    <p:extLst>
      <p:ext uri="{BB962C8B-B14F-4D97-AF65-F5344CB8AC3E}">
        <p14:creationId xmlns:p14="http://schemas.microsoft.com/office/powerpoint/2010/main" val="3092101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CF1176-B7F7-4BC9-97F9-885DEA597E83}"/>
              </a:ext>
            </a:extLst>
          </p:cNvPr>
          <p:cNvSpPr>
            <a:spLocks noGrp="1"/>
          </p:cNvSpPr>
          <p:nvPr>
            <p:ph type="title"/>
          </p:nvPr>
        </p:nvSpPr>
        <p:spPr/>
        <p:txBody>
          <a:bodyPr/>
          <a:lstStyle/>
          <a:p>
            <a:r>
              <a:rPr lang="es-ES" dirty="0"/>
              <a:t>Preprocesamiento</a:t>
            </a:r>
            <a:endParaRPr lang="es-BO" dirty="0"/>
          </a:p>
        </p:txBody>
      </p:sp>
      <p:sp>
        <p:nvSpPr>
          <p:cNvPr id="3" name="Marcador de contenido 2">
            <a:extLst>
              <a:ext uri="{FF2B5EF4-FFF2-40B4-BE49-F238E27FC236}">
                <a16:creationId xmlns:a16="http://schemas.microsoft.com/office/drawing/2014/main" id="{B387EC90-67CF-4540-AB59-2671C4875EE9}"/>
              </a:ext>
            </a:extLst>
          </p:cNvPr>
          <p:cNvSpPr>
            <a:spLocks noGrp="1"/>
          </p:cNvSpPr>
          <p:nvPr>
            <p:ph idx="1"/>
          </p:nvPr>
        </p:nvSpPr>
        <p:spPr/>
        <p:txBody>
          <a:bodyPr/>
          <a:lstStyle/>
          <a:p>
            <a:r>
              <a:rPr lang="es-BO" dirty="0"/>
              <a:t>https://keras.io/api/preprocessing/</a:t>
            </a:r>
          </a:p>
        </p:txBody>
      </p:sp>
    </p:spTree>
    <p:extLst>
      <p:ext uri="{BB962C8B-B14F-4D97-AF65-F5344CB8AC3E}">
        <p14:creationId xmlns:p14="http://schemas.microsoft.com/office/powerpoint/2010/main" val="3002054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3E89D6B-A9AB-40CB-9D3B-92BCCDD5D0CC}"/>
              </a:ext>
            </a:extLst>
          </p:cNvPr>
          <p:cNvSpPr>
            <a:spLocks noGrp="1"/>
          </p:cNvSpPr>
          <p:nvPr>
            <p:ph type="title"/>
          </p:nvPr>
        </p:nvSpPr>
        <p:spPr/>
        <p:txBody>
          <a:bodyPr/>
          <a:lstStyle/>
          <a:p>
            <a:endParaRPr lang="es-BO"/>
          </a:p>
        </p:txBody>
      </p:sp>
      <p:sp>
        <p:nvSpPr>
          <p:cNvPr id="4" name="Marcador de contenido 3">
            <a:extLst>
              <a:ext uri="{FF2B5EF4-FFF2-40B4-BE49-F238E27FC236}">
                <a16:creationId xmlns:a16="http://schemas.microsoft.com/office/drawing/2014/main" id="{E616F472-47E0-4FDE-9278-CF68182324ED}"/>
              </a:ext>
            </a:extLst>
          </p:cNvPr>
          <p:cNvSpPr>
            <a:spLocks noGrp="1"/>
          </p:cNvSpPr>
          <p:nvPr>
            <p:ph idx="1"/>
          </p:nvPr>
        </p:nvSpPr>
        <p:spPr>
          <a:xfrm>
            <a:off x="228600" y="1384300"/>
            <a:ext cx="8763000" cy="3854449"/>
          </a:xfrm>
        </p:spPr>
        <p:txBody>
          <a:bodyPr>
            <a:normAutofit/>
          </a:bodyPr>
          <a:lstStyle/>
          <a:p>
            <a:r>
              <a:rPr lang="en-US" dirty="0"/>
              <a:t>Brief descriptions of some commonly used loss functions that are available in </a:t>
            </a:r>
            <a:r>
              <a:rPr lang="en-US" dirty="0" err="1"/>
              <a:t>Keras</a:t>
            </a:r>
            <a:r>
              <a:rPr lang="en-US" dirty="0"/>
              <a:t> are as follows:</a:t>
            </a:r>
          </a:p>
          <a:p>
            <a:r>
              <a:rPr lang="en-US" dirty="0"/>
              <a:t>• </a:t>
            </a:r>
            <a:r>
              <a:rPr lang="en-US" dirty="0" err="1"/>
              <a:t>mean_squared_error</a:t>
            </a:r>
            <a:r>
              <a:rPr lang="en-US" dirty="0"/>
              <a:t> is a loss function for regression problems that calculates (real output – predicted output)^2 for each example in the dataset and then returns their average.</a:t>
            </a:r>
          </a:p>
          <a:p>
            <a:r>
              <a:rPr lang="en-US" dirty="0"/>
              <a:t>• </a:t>
            </a:r>
            <a:r>
              <a:rPr lang="en-US" dirty="0" err="1"/>
              <a:t>mean_absolute_error</a:t>
            </a:r>
            <a:r>
              <a:rPr lang="en-US" dirty="0"/>
              <a:t> is a loss function for regression problems that calculates abs (real output – predicted output) for each example in the dataset and then returns their average.</a:t>
            </a:r>
          </a:p>
          <a:p>
            <a:r>
              <a:rPr lang="en-US" dirty="0" err="1"/>
              <a:t>mean_absolute_percentage_error</a:t>
            </a:r>
            <a:r>
              <a:rPr lang="en-US" dirty="0"/>
              <a:t> is a loss function for regression problems that calculates abs [(real output – predicted output) / real output] for each example in the dataset and then returns their average, multiplied by 100%.</a:t>
            </a:r>
          </a:p>
          <a:p>
            <a:r>
              <a:rPr lang="en-US" dirty="0"/>
              <a:t>• </a:t>
            </a:r>
            <a:r>
              <a:rPr lang="en-US" dirty="0" err="1"/>
              <a:t>binary_crossentropy</a:t>
            </a:r>
            <a:r>
              <a:rPr lang="en-US" dirty="0"/>
              <a:t> is a loss function for two-class/binary classification problems. In general, the cross-entropy loss is used for calculating the loss for models where the output is a probability number between 0 and 1.</a:t>
            </a:r>
          </a:p>
          <a:p>
            <a:r>
              <a:rPr lang="en-US" dirty="0"/>
              <a:t>• </a:t>
            </a:r>
            <a:r>
              <a:rPr lang="en-US" dirty="0" err="1"/>
              <a:t>categorical_crossentropy</a:t>
            </a:r>
            <a:r>
              <a:rPr lang="en-US" dirty="0"/>
              <a:t> is a loss function for multi-class (more than two classes) classification problems.</a:t>
            </a:r>
          </a:p>
          <a:p>
            <a:r>
              <a:rPr lang="es-BO" dirty="0"/>
              <a:t>https://keras.io/api/losses/</a:t>
            </a:r>
          </a:p>
        </p:txBody>
      </p:sp>
    </p:spTree>
    <p:extLst>
      <p:ext uri="{BB962C8B-B14F-4D97-AF65-F5344CB8AC3E}">
        <p14:creationId xmlns:p14="http://schemas.microsoft.com/office/powerpoint/2010/main" val="412405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CDD87-46BC-4397-9757-5365BBDF2958}"/>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83CD3867-3D9E-4C26-B0E3-A470A385A3FD}"/>
              </a:ext>
            </a:extLst>
          </p:cNvPr>
          <p:cNvSpPr>
            <a:spLocks noGrp="1"/>
          </p:cNvSpPr>
          <p:nvPr>
            <p:ph idx="1"/>
          </p:nvPr>
        </p:nvSpPr>
        <p:spPr/>
        <p:txBody>
          <a:bodyPr>
            <a:normAutofit lnSpcReduction="10000"/>
          </a:bodyPr>
          <a:lstStyle/>
          <a:p>
            <a:r>
              <a:rPr lang="en-US" dirty="0"/>
              <a:t>What we discussed here was the standard gradient descent algorithm, which computes the loss and the derivatives using the entire dataset in order to update the parameters.</a:t>
            </a:r>
          </a:p>
          <a:p>
            <a:r>
              <a:rPr lang="en-US" dirty="0"/>
              <a:t>There is another version of gradient descent called stochastic gradient descent (SGD), which computes the loss and the derivatives each time using a subset or a batch of data examples only; therefore, its learning process is faster than standard gradient descent.</a:t>
            </a:r>
          </a:p>
          <a:p>
            <a:r>
              <a:rPr lang="en-US" dirty="0"/>
              <a:t>Note</a:t>
            </a:r>
          </a:p>
          <a:p>
            <a:r>
              <a:rPr lang="en-US" dirty="0"/>
              <a:t>Another common choice is an optimization algorithm called Adam. Adam usually outperforms SGD when training deep learning models. As we've already learned, SGD uses a single hyperparameter (called a learning rate) to update the parameters. However, Adam improves this process by using a learning rate, a weighted average of gradients, and a weighted average of squared gradients to update the parameters at each iteration.</a:t>
            </a:r>
          </a:p>
          <a:p>
            <a:r>
              <a:rPr lang="es-BO" dirty="0"/>
              <a:t>https://keras.io/api/optimizers/</a:t>
            </a:r>
          </a:p>
        </p:txBody>
      </p:sp>
    </p:spTree>
    <p:extLst>
      <p:ext uri="{BB962C8B-B14F-4D97-AF65-F5344CB8AC3E}">
        <p14:creationId xmlns:p14="http://schemas.microsoft.com/office/powerpoint/2010/main" val="1918108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04D53-8D31-4346-86B1-68904771AD9E}"/>
              </a:ext>
            </a:extLst>
          </p:cNvPr>
          <p:cNvSpPr>
            <a:spLocks noGrp="1"/>
          </p:cNvSpPr>
          <p:nvPr>
            <p:ph type="title"/>
          </p:nvPr>
        </p:nvSpPr>
        <p:spPr/>
        <p:txBody>
          <a:bodyPr/>
          <a:lstStyle/>
          <a:p>
            <a:r>
              <a:rPr lang="es-ES" dirty="0" err="1"/>
              <a:t>Metricas</a:t>
            </a:r>
            <a:endParaRPr lang="es-BO" dirty="0"/>
          </a:p>
        </p:txBody>
      </p:sp>
      <p:sp>
        <p:nvSpPr>
          <p:cNvPr id="3" name="Marcador de contenido 2">
            <a:extLst>
              <a:ext uri="{FF2B5EF4-FFF2-40B4-BE49-F238E27FC236}">
                <a16:creationId xmlns:a16="http://schemas.microsoft.com/office/drawing/2014/main" id="{D2462018-927D-4AC0-B91C-3BCBD0E897BF}"/>
              </a:ext>
            </a:extLst>
          </p:cNvPr>
          <p:cNvSpPr>
            <a:spLocks noGrp="1"/>
          </p:cNvSpPr>
          <p:nvPr>
            <p:ph idx="1"/>
          </p:nvPr>
        </p:nvSpPr>
        <p:spPr/>
        <p:txBody>
          <a:bodyPr/>
          <a:lstStyle/>
          <a:p>
            <a:r>
              <a:rPr lang="es-BO" dirty="0"/>
              <a:t>https://keras.io/api/metrics/</a:t>
            </a:r>
          </a:p>
        </p:txBody>
      </p:sp>
    </p:spTree>
    <p:extLst>
      <p:ext uri="{BB962C8B-B14F-4D97-AF65-F5344CB8AC3E}">
        <p14:creationId xmlns:p14="http://schemas.microsoft.com/office/powerpoint/2010/main" val="589631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6E722-1D64-40FF-B509-561DD71F5AAF}"/>
              </a:ext>
            </a:extLst>
          </p:cNvPr>
          <p:cNvSpPr>
            <a:spLocks noGrp="1"/>
          </p:cNvSpPr>
          <p:nvPr>
            <p:ph type="title"/>
          </p:nvPr>
        </p:nvSpPr>
        <p:spPr/>
        <p:txBody>
          <a:bodyPr/>
          <a:lstStyle/>
          <a:p>
            <a:r>
              <a:rPr lang="es-ES" b="1" dirty="0">
                <a:solidFill>
                  <a:srgbClr val="212529"/>
                </a:solidFill>
              </a:rPr>
              <a:t>K</a:t>
            </a:r>
            <a:r>
              <a:rPr lang="es-BO" b="1" dirty="0">
                <a:solidFill>
                  <a:srgbClr val="212529"/>
                </a:solidFill>
              </a:rPr>
              <a:t>eras </a:t>
            </a:r>
            <a:r>
              <a:rPr lang="es-BO" b="1" i="0" dirty="0" err="1">
                <a:solidFill>
                  <a:srgbClr val="212529"/>
                </a:solidFill>
                <a:effectLst/>
              </a:rPr>
              <a:t>Datasets</a:t>
            </a:r>
            <a:endParaRPr lang="es-BO" dirty="0"/>
          </a:p>
        </p:txBody>
      </p:sp>
      <p:sp>
        <p:nvSpPr>
          <p:cNvPr id="3" name="Marcador de contenido 2">
            <a:extLst>
              <a:ext uri="{FF2B5EF4-FFF2-40B4-BE49-F238E27FC236}">
                <a16:creationId xmlns:a16="http://schemas.microsoft.com/office/drawing/2014/main" id="{A4A48FBD-B65E-41A3-AFF5-943817F88298}"/>
              </a:ext>
            </a:extLst>
          </p:cNvPr>
          <p:cNvSpPr>
            <a:spLocks noGrp="1"/>
          </p:cNvSpPr>
          <p:nvPr>
            <p:ph idx="1"/>
          </p:nvPr>
        </p:nvSpPr>
        <p:spPr/>
        <p:txBody>
          <a:bodyPr>
            <a:normAutofit fontScale="25000" lnSpcReduction="20000"/>
          </a:bodyPr>
          <a:lstStyle/>
          <a:p>
            <a:pPr algn="l"/>
            <a:r>
              <a:rPr lang="es-BO" sz="4000" b="1" i="0" u="none" strike="noStrike" dirty="0">
                <a:solidFill>
                  <a:srgbClr val="D00000"/>
                </a:solidFill>
                <a:effectLst/>
                <a:latin typeface="Open Sans"/>
                <a:hlinkClick r:id="rId2"/>
              </a:rPr>
              <a:t>MNIST </a:t>
            </a:r>
            <a:r>
              <a:rPr lang="es-BO" sz="4000" b="1" i="0" u="none" strike="noStrike" dirty="0" err="1">
                <a:solidFill>
                  <a:srgbClr val="D00000"/>
                </a:solidFill>
                <a:effectLst/>
                <a:latin typeface="Open Sans"/>
                <a:hlinkClick r:id="rId2"/>
              </a:rPr>
              <a:t>digits</a:t>
            </a:r>
            <a:r>
              <a:rPr lang="es-BO" sz="4000" b="1" i="0" u="none" strike="noStrike" dirty="0">
                <a:solidFill>
                  <a:srgbClr val="D00000"/>
                </a:solidFill>
                <a:effectLst/>
                <a:latin typeface="Open Sans"/>
                <a:hlinkClick r:id="rId2"/>
              </a:rPr>
              <a:t> </a:t>
            </a:r>
            <a:r>
              <a:rPr lang="es-BO" sz="4000" b="1" i="0" u="none" strike="noStrike" dirty="0" err="1">
                <a:solidFill>
                  <a:srgbClr val="D00000"/>
                </a:solidFill>
                <a:effectLst/>
                <a:latin typeface="Open Sans"/>
                <a:hlinkClick r:id="rId2"/>
              </a:rPr>
              <a:t>classification</a:t>
            </a:r>
            <a:r>
              <a:rPr lang="es-BO" sz="4000" b="1" i="0" u="none" strike="noStrike" dirty="0">
                <a:solidFill>
                  <a:srgbClr val="D00000"/>
                </a:solidFill>
                <a:effectLst/>
                <a:latin typeface="Open Sans"/>
                <a:hlinkClick r:id="rId2"/>
              </a:rPr>
              <a:t> </a:t>
            </a:r>
            <a:r>
              <a:rPr lang="es-BO" sz="4000" b="1" i="0" u="none" strike="noStrike" dirty="0" err="1">
                <a:solidFill>
                  <a:srgbClr val="D00000"/>
                </a:solidFill>
                <a:effectLst/>
                <a:latin typeface="Open Sans"/>
                <a:hlinkClick r:id="rId2"/>
              </a:rPr>
              <a:t>dataset</a:t>
            </a:r>
            <a:endParaRPr lang="es-BO" sz="4000" b="1" i="0" u="none" strike="noStrike" dirty="0">
              <a:solidFill>
                <a:srgbClr val="D00000"/>
              </a:solidFill>
              <a:effectLst/>
              <a:latin typeface="Open Sans"/>
            </a:endParaRPr>
          </a:p>
          <a:p>
            <a:pPr algn="l"/>
            <a:r>
              <a:rPr lang="es-BO" sz="4000" b="0" i="0" u="none" strike="noStrike" dirty="0" err="1">
                <a:solidFill>
                  <a:srgbClr val="D00000"/>
                </a:solidFill>
                <a:effectLst/>
                <a:latin typeface="Open Sans"/>
                <a:hlinkClick r:id="rId3"/>
              </a:rPr>
              <a:t>load_data</a:t>
            </a:r>
            <a:r>
              <a:rPr lang="es-BO" sz="4000" b="0" i="0" u="none" strike="noStrike" dirty="0">
                <a:solidFill>
                  <a:srgbClr val="D00000"/>
                </a:solidFill>
                <a:effectLst/>
                <a:latin typeface="Open Sans"/>
                <a:hlinkClick r:id="rId3"/>
              </a:rPr>
              <a:t> </a:t>
            </a:r>
            <a:r>
              <a:rPr lang="es-BO" sz="4000" b="0" i="0" u="none" strike="noStrike" dirty="0" err="1">
                <a:solidFill>
                  <a:srgbClr val="D00000"/>
                </a:solidFill>
                <a:effectLst/>
                <a:latin typeface="Open Sans"/>
                <a:hlinkClick r:id="rId3"/>
              </a:rPr>
              <a:t>function</a:t>
            </a:r>
            <a:endParaRPr lang="es-BO" sz="4000" b="0" i="0" dirty="0">
              <a:solidFill>
                <a:srgbClr val="212529"/>
              </a:solidFill>
              <a:effectLst/>
              <a:latin typeface="Open Sans"/>
            </a:endParaRPr>
          </a:p>
          <a:p>
            <a:pPr algn="l"/>
            <a:r>
              <a:rPr lang="es-BO" sz="4000" b="1" i="0" u="none" strike="noStrike" dirty="0">
                <a:solidFill>
                  <a:srgbClr val="D00000"/>
                </a:solidFill>
                <a:effectLst/>
                <a:latin typeface="Open Sans"/>
                <a:hlinkClick r:id="rId4"/>
              </a:rPr>
              <a:t>CIFAR10 </a:t>
            </a:r>
            <a:r>
              <a:rPr lang="es-BO" sz="4000" b="1" i="0" u="none" strike="noStrike" dirty="0" err="1">
                <a:solidFill>
                  <a:srgbClr val="D00000"/>
                </a:solidFill>
                <a:effectLst/>
                <a:latin typeface="Open Sans"/>
                <a:hlinkClick r:id="rId4"/>
              </a:rPr>
              <a:t>small</a:t>
            </a:r>
            <a:r>
              <a:rPr lang="es-BO" sz="4000" b="1" i="0" u="none" strike="noStrike" dirty="0">
                <a:solidFill>
                  <a:srgbClr val="D00000"/>
                </a:solidFill>
                <a:effectLst/>
                <a:latin typeface="Open Sans"/>
                <a:hlinkClick r:id="rId4"/>
              </a:rPr>
              <a:t> </a:t>
            </a:r>
            <a:r>
              <a:rPr lang="es-BO" sz="4000" b="1" i="0" u="none" strike="noStrike" dirty="0" err="1">
                <a:solidFill>
                  <a:srgbClr val="D00000"/>
                </a:solidFill>
                <a:effectLst/>
                <a:latin typeface="Open Sans"/>
                <a:hlinkClick r:id="rId4"/>
              </a:rPr>
              <a:t>images</a:t>
            </a:r>
            <a:r>
              <a:rPr lang="es-BO" sz="4000" b="1" i="0" u="none" strike="noStrike" dirty="0">
                <a:solidFill>
                  <a:srgbClr val="D00000"/>
                </a:solidFill>
                <a:effectLst/>
                <a:latin typeface="Open Sans"/>
                <a:hlinkClick r:id="rId4"/>
              </a:rPr>
              <a:t> </a:t>
            </a:r>
            <a:r>
              <a:rPr lang="es-BO" sz="4000" b="1" i="0" u="none" strike="noStrike" dirty="0" err="1">
                <a:solidFill>
                  <a:srgbClr val="D00000"/>
                </a:solidFill>
                <a:effectLst/>
                <a:latin typeface="Open Sans"/>
                <a:hlinkClick r:id="rId4"/>
              </a:rPr>
              <a:t>classification</a:t>
            </a:r>
            <a:r>
              <a:rPr lang="es-BO" sz="4000" b="1" i="0" u="none" strike="noStrike" dirty="0">
                <a:solidFill>
                  <a:srgbClr val="D00000"/>
                </a:solidFill>
                <a:effectLst/>
                <a:latin typeface="Open Sans"/>
                <a:hlinkClick r:id="rId4"/>
              </a:rPr>
              <a:t> </a:t>
            </a:r>
            <a:r>
              <a:rPr lang="es-BO" sz="4000" b="1" i="0" u="none" strike="noStrike" dirty="0" err="1">
                <a:solidFill>
                  <a:srgbClr val="D00000"/>
                </a:solidFill>
                <a:effectLst/>
                <a:latin typeface="Open Sans"/>
                <a:hlinkClick r:id="rId4"/>
              </a:rPr>
              <a:t>dataset</a:t>
            </a:r>
            <a:endParaRPr lang="es-BO" sz="4000" b="1"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5"/>
              </a:rPr>
              <a:t>load_data</a:t>
            </a:r>
            <a:r>
              <a:rPr lang="es-BO" sz="4000" b="0" i="0" u="none" strike="noStrike" dirty="0">
                <a:solidFill>
                  <a:srgbClr val="D00000"/>
                </a:solidFill>
                <a:effectLst/>
                <a:latin typeface="Open Sans"/>
                <a:hlinkClick r:id="rId5"/>
              </a:rPr>
              <a:t> </a:t>
            </a:r>
            <a:r>
              <a:rPr lang="es-BO" sz="4000" b="0" i="0" u="none" strike="noStrike" dirty="0" err="1">
                <a:solidFill>
                  <a:srgbClr val="D00000"/>
                </a:solidFill>
                <a:effectLst/>
                <a:latin typeface="Open Sans"/>
                <a:hlinkClick r:id="rId5"/>
              </a:rPr>
              <a:t>function</a:t>
            </a:r>
            <a:endParaRPr lang="es-BO" sz="4000" b="0" i="0" dirty="0">
              <a:solidFill>
                <a:srgbClr val="212529"/>
              </a:solidFill>
              <a:effectLst/>
              <a:latin typeface="Open Sans"/>
            </a:endParaRPr>
          </a:p>
          <a:p>
            <a:pPr algn="l"/>
            <a:r>
              <a:rPr lang="es-BO" sz="4000" b="1" i="0" u="none" strike="noStrike" dirty="0">
                <a:solidFill>
                  <a:srgbClr val="D00000"/>
                </a:solidFill>
                <a:effectLst/>
                <a:latin typeface="Open Sans"/>
                <a:hlinkClick r:id="rId6"/>
              </a:rPr>
              <a:t>CIFAR100 </a:t>
            </a:r>
            <a:r>
              <a:rPr lang="es-BO" sz="4000" b="1" i="0" u="none" strike="noStrike" dirty="0" err="1">
                <a:solidFill>
                  <a:srgbClr val="D00000"/>
                </a:solidFill>
                <a:effectLst/>
                <a:latin typeface="Open Sans"/>
                <a:hlinkClick r:id="rId6"/>
              </a:rPr>
              <a:t>small</a:t>
            </a:r>
            <a:r>
              <a:rPr lang="es-BO" sz="4000" b="1" i="0" u="none" strike="noStrike" dirty="0">
                <a:solidFill>
                  <a:srgbClr val="D00000"/>
                </a:solidFill>
                <a:effectLst/>
                <a:latin typeface="Open Sans"/>
                <a:hlinkClick r:id="rId6"/>
              </a:rPr>
              <a:t> </a:t>
            </a:r>
            <a:r>
              <a:rPr lang="es-BO" sz="4000" b="1" i="0" u="none" strike="noStrike" dirty="0" err="1">
                <a:solidFill>
                  <a:srgbClr val="D00000"/>
                </a:solidFill>
                <a:effectLst/>
                <a:latin typeface="Open Sans"/>
                <a:hlinkClick r:id="rId6"/>
              </a:rPr>
              <a:t>images</a:t>
            </a:r>
            <a:r>
              <a:rPr lang="es-BO" sz="4000" b="1" i="0" u="none" strike="noStrike" dirty="0">
                <a:solidFill>
                  <a:srgbClr val="D00000"/>
                </a:solidFill>
                <a:effectLst/>
                <a:latin typeface="Open Sans"/>
                <a:hlinkClick r:id="rId6"/>
              </a:rPr>
              <a:t> </a:t>
            </a:r>
            <a:r>
              <a:rPr lang="es-BO" sz="4000" b="1" i="0" u="none" strike="noStrike" dirty="0" err="1">
                <a:solidFill>
                  <a:srgbClr val="D00000"/>
                </a:solidFill>
                <a:effectLst/>
                <a:latin typeface="Open Sans"/>
                <a:hlinkClick r:id="rId6"/>
              </a:rPr>
              <a:t>classification</a:t>
            </a:r>
            <a:r>
              <a:rPr lang="es-BO" sz="4000" b="1" i="0" u="none" strike="noStrike" dirty="0">
                <a:solidFill>
                  <a:srgbClr val="D00000"/>
                </a:solidFill>
                <a:effectLst/>
                <a:latin typeface="Open Sans"/>
                <a:hlinkClick r:id="rId6"/>
              </a:rPr>
              <a:t> </a:t>
            </a:r>
            <a:r>
              <a:rPr lang="es-BO" sz="4000" b="1" i="0" u="none" strike="noStrike" dirty="0" err="1">
                <a:solidFill>
                  <a:srgbClr val="D00000"/>
                </a:solidFill>
                <a:effectLst/>
                <a:latin typeface="Open Sans"/>
                <a:hlinkClick r:id="rId6"/>
              </a:rPr>
              <a:t>dataset</a:t>
            </a:r>
            <a:endParaRPr lang="es-BO" sz="4000" b="1"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7"/>
              </a:rPr>
              <a:t>load_data</a:t>
            </a:r>
            <a:r>
              <a:rPr lang="es-BO" sz="4000" b="0" i="0" u="none" strike="noStrike" dirty="0">
                <a:solidFill>
                  <a:srgbClr val="D00000"/>
                </a:solidFill>
                <a:effectLst/>
                <a:latin typeface="Open Sans"/>
                <a:hlinkClick r:id="rId7"/>
              </a:rPr>
              <a:t> </a:t>
            </a:r>
            <a:r>
              <a:rPr lang="es-BO" sz="4000" b="0" i="0" u="none" strike="noStrike" dirty="0" err="1">
                <a:solidFill>
                  <a:srgbClr val="D00000"/>
                </a:solidFill>
                <a:effectLst/>
                <a:latin typeface="Open Sans"/>
                <a:hlinkClick r:id="rId7"/>
              </a:rPr>
              <a:t>function</a:t>
            </a:r>
            <a:endParaRPr lang="es-BO" sz="4000" b="0" i="0" dirty="0">
              <a:solidFill>
                <a:srgbClr val="212529"/>
              </a:solidFill>
              <a:effectLst/>
              <a:latin typeface="Open Sans"/>
            </a:endParaRPr>
          </a:p>
          <a:p>
            <a:pPr algn="l"/>
            <a:r>
              <a:rPr lang="es-BO" sz="4000" b="1" i="0" u="none" strike="noStrike" dirty="0">
                <a:solidFill>
                  <a:srgbClr val="D00000"/>
                </a:solidFill>
                <a:effectLst/>
                <a:latin typeface="Open Sans"/>
                <a:hlinkClick r:id="rId8"/>
              </a:rPr>
              <a:t>IMDB </a:t>
            </a:r>
            <a:r>
              <a:rPr lang="es-BO" sz="4000" b="1" i="0" u="none" strike="noStrike" dirty="0" err="1">
                <a:solidFill>
                  <a:srgbClr val="D00000"/>
                </a:solidFill>
                <a:effectLst/>
                <a:latin typeface="Open Sans"/>
                <a:hlinkClick r:id="rId8"/>
              </a:rPr>
              <a:t>movie</a:t>
            </a:r>
            <a:r>
              <a:rPr lang="es-BO" sz="4000" b="1" i="0" u="none" strike="noStrike" dirty="0">
                <a:solidFill>
                  <a:srgbClr val="D00000"/>
                </a:solidFill>
                <a:effectLst/>
                <a:latin typeface="Open Sans"/>
                <a:hlinkClick r:id="rId8"/>
              </a:rPr>
              <a:t> </a:t>
            </a:r>
            <a:r>
              <a:rPr lang="es-BO" sz="4000" b="1" i="0" u="none" strike="noStrike" dirty="0" err="1">
                <a:solidFill>
                  <a:srgbClr val="D00000"/>
                </a:solidFill>
                <a:effectLst/>
                <a:latin typeface="Open Sans"/>
                <a:hlinkClick r:id="rId8"/>
              </a:rPr>
              <a:t>review</a:t>
            </a:r>
            <a:r>
              <a:rPr lang="es-BO" sz="4000" b="1" i="0" u="none" strike="noStrike" dirty="0">
                <a:solidFill>
                  <a:srgbClr val="D00000"/>
                </a:solidFill>
                <a:effectLst/>
                <a:latin typeface="Open Sans"/>
                <a:hlinkClick r:id="rId8"/>
              </a:rPr>
              <a:t> </a:t>
            </a:r>
            <a:r>
              <a:rPr lang="es-BO" sz="4000" b="1" i="0" u="none" strike="noStrike" dirty="0" err="1">
                <a:solidFill>
                  <a:srgbClr val="D00000"/>
                </a:solidFill>
                <a:effectLst/>
                <a:latin typeface="Open Sans"/>
                <a:hlinkClick r:id="rId8"/>
              </a:rPr>
              <a:t>sentiment</a:t>
            </a:r>
            <a:r>
              <a:rPr lang="es-BO" sz="4000" b="1" i="0" u="none" strike="noStrike" dirty="0">
                <a:solidFill>
                  <a:srgbClr val="D00000"/>
                </a:solidFill>
                <a:effectLst/>
                <a:latin typeface="Open Sans"/>
                <a:hlinkClick r:id="rId8"/>
              </a:rPr>
              <a:t> </a:t>
            </a:r>
            <a:r>
              <a:rPr lang="es-BO" sz="4000" b="1" i="0" u="none" strike="noStrike" dirty="0" err="1">
                <a:solidFill>
                  <a:srgbClr val="D00000"/>
                </a:solidFill>
                <a:effectLst/>
                <a:latin typeface="Open Sans"/>
                <a:hlinkClick r:id="rId8"/>
              </a:rPr>
              <a:t>classification</a:t>
            </a:r>
            <a:r>
              <a:rPr lang="es-BO" sz="4000" b="1" i="0" u="none" strike="noStrike" dirty="0">
                <a:solidFill>
                  <a:srgbClr val="D00000"/>
                </a:solidFill>
                <a:effectLst/>
                <a:latin typeface="Open Sans"/>
                <a:hlinkClick r:id="rId8"/>
              </a:rPr>
              <a:t> </a:t>
            </a:r>
            <a:r>
              <a:rPr lang="es-BO" sz="4000" b="1" i="0" u="none" strike="noStrike" dirty="0" err="1">
                <a:solidFill>
                  <a:srgbClr val="D00000"/>
                </a:solidFill>
                <a:effectLst/>
                <a:latin typeface="Open Sans"/>
                <a:hlinkClick r:id="rId8"/>
              </a:rPr>
              <a:t>dataset</a:t>
            </a:r>
            <a:endParaRPr lang="es-BO" sz="4000" b="1"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9"/>
              </a:rPr>
              <a:t>load_data</a:t>
            </a:r>
            <a:r>
              <a:rPr lang="es-BO" sz="4000" b="0" i="0" u="none" strike="noStrike" dirty="0">
                <a:solidFill>
                  <a:srgbClr val="D00000"/>
                </a:solidFill>
                <a:effectLst/>
                <a:latin typeface="Open Sans"/>
                <a:hlinkClick r:id="rId9"/>
              </a:rPr>
              <a:t> </a:t>
            </a:r>
            <a:r>
              <a:rPr lang="es-BO" sz="4000" b="0" i="0" u="none" strike="noStrike" dirty="0" err="1">
                <a:solidFill>
                  <a:srgbClr val="D00000"/>
                </a:solidFill>
                <a:effectLst/>
                <a:latin typeface="Open Sans"/>
                <a:hlinkClick r:id="rId9"/>
              </a:rPr>
              <a:t>function</a:t>
            </a:r>
            <a:endParaRPr lang="es-BO" sz="4000" b="0"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10"/>
              </a:rPr>
              <a:t>get_word_index</a:t>
            </a:r>
            <a:r>
              <a:rPr lang="es-BO" sz="4000" b="0" i="0" u="none" strike="noStrike" dirty="0">
                <a:solidFill>
                  <a:srgbClr val="D00000"/>
                </a:solidFill>
                <a:effectLst/>
                <a:latin typeface="Open Sans"/>
                <a:hlinkClick r:id="rId10"/>
              </a:rPr>
              <a:t> </a:t>
            </a:r>
            <a:r>
              <a:rPr lang="es-BO" sz="4000" b="0" i="0" u="none" strike="noStrike" dirty="0" err="1">
                <a:solidFill>
                  <a:srgbClr val="D00000"/>
                </a:solidFill>
                <a:effectLst/>
                <a:latin typeface="Open Sans"/>
                <a:hlinkClick r:id="rId10"/>
              </a:rPr>
              <a:t>function</a:t>
            </a:r>
            <a:endParaRPr lang="es-BO" sz="4000" b="0" i="0" dirty="0">
              <a:solidFill>
                <a:srgbClr val="212529"/>
              </a:solidFill>
              <a:effectLst/>
              <a:latin typeface="Open Sans"/>
            </a:endParaRPr>
          </a:p>
          <a:p>
            <a:pPr algn="l"/>
            <a:r>
              <a:rPr lang="es-BO" sz="4000" b="1" i="0" u="none" strike="noStrike" dirty="0">
                <a:solidFill>
                  <a:srgbClr val="D00000"/>
                </a:solidFill>
                <a:effectLst/>
                <a:latin typeface="Open Sans"/>
                <a:hlinkClick r:id="rId11"/>
              </a:rPr>
              <a:t>Reuters </a:t>
            </a:r>
            <a:r>
              <a:rPr lang="es-BO" sz="4000" b="1" i="0" u="none" strike="noStrike" dirty="0" err="1">
                <a:solidFill>
                  <a:srgbClr val="D00000"/>
                </a:solidFill>
                <a:effectLst/>
                <a:latin typeface="Open Sans"/>
                <a:hlinkClick r:id="rId11"/>
              </a:rPr>
              <a:t>newswire</a:t>
            </a:r>
            <a:r>
              <a:rPr lang="es-BO" sz="4000" b="1" i="0" u="none" strike="noStrike" dirty="0">
                <a:solidFill>
                  <a:srgbClr val="D00000"/>
                </a:solidFill>
                <a:effectLst/>
                <a:latin typeface="Open Sans"/>
                <a:hlinkClick r:id="rId11"/>
              </a:rPr>
              <a:t> </a:t>
            </a:r>
            <a:r>
              <a:rPr lang="es-BO" sz="4000" b="1" i="0" u="none" strike="noStrike" dirty="0" err="1">
                <a:solidFill>
                  <a:srgbClr val="D00000"/>
                </a:solidFill>
                <a:effectLst/>
                <a:latin typeface="Open Sans"/>
                <a:hlinkClick r:id="rId11"/>
              </a:rPr>
              <a:t>classification</a:t>
            </a:r>
            <a:r>
              <a:rPr lang="es-BO" sz="4000" b="1" i="0" u="none" strike="noStrike" dirty="0">
                <a:solidFill>
                  <a:srgbClr val="D00000"/>
                </a:solidFill>
                <a:effectLst/>
                <a:latin typeface="Open Sans"/>
                <a:hlinkClick r:id="rId11"/>
              </a:rPr>
              <a:t> </a:t>
            </a:r>
            <a:r>
              <a:rPr lang="es-BO" sz="4000" b="1" i="0" u="none" strike="noStrike" dirty="0" err="1">
                <a:solidFill>
                  <a:srgbClr val="D00000"/>
                </a:solidFill>
                <a:effectLst/>
                <a:latin typeface="Open Sans"/>
                <a:hlinkClick r:id="rId11"/>
              </a:rPr>
              <a:t>dataset</a:t>
            </a:r>
            <a:endParaRPr lang="es-BO" sz="4000" b="1"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12"/>
              </a:rPr>
              <a:t>load_data</a:t>
            </a:r>
            <a:r>
              <a:rPr lang="es-BO" sz="4000" b="0" i="0" u="none" strike="noStrike" dirty="0">
                <a:solidFill>
                  <a:srgbClr val="D00000"/>
                </a:solidFill>
                <a:effectLst/>
                <a:latin typeface="Open Sans"/>
                <a:hlinkClick r:id="rId12"/>
              </a:rPr>
              <a:t> </a:t>
            </a:r>
            <a:r>
              <a:rPr lang="es-BO" sz="4000" b="0" i="0" u="none" strike="noStrike" dirty="0" err="1">
                <a:solidFill>
                  <a:srgbClr val="D00000"/>
                </a:solidFill>
                <a:effectLst/>
                <a:latin typeface="Open Sans"/>
                <a:hlinkClick r:id="rId12"/>
              </a:rPr>
              <a:t>function</a:t>
            </a:r>
            <a:endParaRPr lang="es-BO" sz="4000" b="0"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13"/>
              </a:rPr>
              <a:t>get_word_index</a:t>
            </a:r>
            <a:r>
              <a:rPr lang="es-BO" sz="4000" b="0" i="0" u="none" strike="noStrike" dirty="0">
                <a:solidFill>
                  <a:srgbClr val="D00000"/>
                </a:solidFill>
                <a:effectLst/>
                <a:latin typeface="Open Sans"/>
                <a:hlinkClick r:id="rId13"/>
              </a:rPr>
              <a:t> </a:t>
            </a:r>
            <a:r>
              <a:rPr lang="es-BO" sz="4000" b="0" i="0" u="none" strike="noStrike" dirty="0" err="1">
                <a:solidFill>
                  <a:srgbClr val="D00000"/>
                </a:solidFill>
                <a:effectLst/>
                <a:latin typeface="Open Sans"/>
                <a:hlinkClick r:id="rId13"/>
              </a:rPr>
              <a:t>function</a:t>
            </a:r>
            <a:endParaRPr lang="es-BO" sz="4000" b="0" i="0" dirty="0">
              <a:solidFill>
                <a:srgbClr val="212529"/>
              </a:solidFill>
              <a:effectLst/>
              <a:latin typeface="Open Sans"/>
            </a:endParaRPr>
          </a:p>
          <a:p>
            <a:pPr algn="l"/>
            <a:r>
              <a:rPr lang="es-BO" sz="4000" b="1" i="0" u="none" strike="noStrike" dirty="0" err="1">
                <a:solidFill>
                  <a:srgbClr val="D00000"/>
                </a:solidFill>
                <a:effectLst/>
                <a:latin typeface="Open Sans"/>
                <a:hlinkClick r:id="rId14"/>
              </a:rPr>
              <a:t>Fashion</a:t>
            </a:r>
            <a:r>
              <a:rPr lang="es-BO" sz="4000" b="1" i="0" u="none" strike="noStrike" dirty="0">
                <a:solidFill>
                  <a:srgbClr val="D00000"/>
                </a:solidFill>
                <a:effectLst/>
                <a:latin typeface="Open Sans"/>
                <a:hlinkClick r:id="rId14"/>
              </a:rPr>
              <a:t> MNIST </a:t>
            </a:r>
            <a:r>
              <a:rPr lang="es-BO" sz="4000" b="1" i="0" u="none" strike="noStrike" dirty="0" err="1">
                <a:solidFill>
                  <a:srgbClr val="D00000"/>
                </a:solidFill>
                <a:effectLst/>
                <a:latin typeface="Open Sans"/>
                <a:hlinkClick r:id="rId14"/>
              </a:rPr>
              <a:t>dataset</a:t>
            </a:r>
            <a:r>
              <a:rPr lang="es-BO" sz="4000" b="1" i="0" u="none" strike="noStrike" dirty="0">
                <a:solidFill>
                  <a:srgbClr val="D00000"/>
                </a:solidFill>
                <a:effectLst/>
                <a:latin typeface="Open Sans"/>
                <a:hlinkClick r:id="rId14"/>
              </a:rPr>
              <a:t>, </a:t>
            </a:r>
            <a:r>
              <a:rPr lang="es-BO" sz="4000" b="1" i="0" u="none" strike="noStrike" dirty="0" err="1">
                <a:solidFill>
                  <a:srgbClr val="D00000"/>
                </a:solidFill>
                <a:effectLst/>
                <a:latin typeface="Open Sans"/>
                <a:hlinkClick r:id="rId14"/>
              </a:rPr>
              <a:t>an</a:t>
            </a:r>
            <a:r>
              <a:rPr lang="es-BO" sz="4000" b="1" i="0" u="none" strike="noStrike" dirty="0">
                <a:solidFill>
                  <a:srgbClr val="D00000"/>
                </a:solidFill>
                <a:effectLst/>
                <a:latin typeface="Open Sans"/>
                <a:hlinkClick r:id="rId14"/>
              </a:rPr>
              <a:t> </a:t>
            </a:r>
            <a:r>
              <a:rPr lang="es-BO" sz="4000" b="1" i="0" u="none" strike="noStrike" dirty="0" err="1">
                <a:solidFill>
                  <a:srgbClr val="D00000"/>
                </a:solidFill>
                <a:effectLst/>
                <a:latin typeface="Open Sans"/>
                <a:hlinkClick r:id="rId14"/>
              </a:rPr>
              <a:t>alternative</a:t>
            </a:r>
            <a:r>
              <a:rPr lang="es-BO" sz="4000" b="1" i="0" u="none" strike="noStrike" dirty="0">
                <a:solidFill>
                  <a:srgbClr val="D00000"/>
                </a:solidFill>
                <a:effectLst/>
                <a:latin typeface="Open Sans"/>
                <a:hlinkClick r:id="rId14"/>
              </a:rPr>
              <a:t> </a:t>
            </a:r>
            <a:r>
              <a:rPr lang="es-BO" sz="4000" b="1" i="0" u="none" strike="noStrike" dirty="0" err="1">
                <a:solidFill>
                  <a:srgbClr val="D00000"/>
                </a:solidFill>
                <a:effectLst/>
                <a:latin typeface="Open Sans"/>
                <a:hlinkClick r:id="rId14"/>
              </a:rPr>
              <a:t>to</a:t>
            </a:r>
            <a:r>
              <a:rPr lang="es-BO" sz="4000" b="1" i="0" u="none" strike="noStrike" dirty="0">
                <a:solidFill>
                  <a:srgbClr val="D00000"/>
                </a:solidFill>
                <a:effectLst/>
                <a:latin typeface="Open Sans"/>
                <a:hlinkClick r:id="rId14"/>
              </a:rPr>
              <a:t> MNIST</a:t>
            </a:r>
            <a:endParaRPr lang="es-BO" sz="4000" b="1"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15"/>
              </a:rPr>
              <a:t>load_data</a:t>
            </a:r>
            <a:r>
              <a:rPr lang="es-BO" sz="4000" b="0" i="0" u="none" strike="noStrike" dirty="0">
                <a:solidFill>
                  <a:srgbClr val="D00000"/>
                </a:solidFill>
                <a:effectLst/>
                <a:latin typeface="Open Sans"/>
                <a:hlinkClick r:id="rId15"/>
              </a:rPr>
              <a:t> </a:t>
            </a:r>
            <a:r>
              <a:rPr lang="es-BO" sz="4000" b="0" i="0" u="none" strike="noStrike" dirty="0" err="1">
                <a:solidFill>
                  <a:srgbClr val="D00000"/>
                </a:solidFill>
                <a:effectLst/>
                <a:latin typeface="Open Sans"/>
                <a:hlinkClick r:id="rId15"/>
              </a:rPr>
              <a:t>function</a:t>
            </a:r>
            <a:endParaRPr lang="es-BO" sz="4000" b="0" i="0" dirty="0">
              <a:solidFill>
                <a:srgbClr val="212529"/>
              </a:solidFill>
              <a:effectLst/>
              <a:latin typeface="Open Sans"/>
            </a:endParaRPr>
          </a:p>
          <a:p>
            <a:pPr algn="l"/>
            <a:r>
              <a:rPr lang="es-BO" sz="4000" b="1" i="0" u="none" strike="noStrike" dirty="0">
                <a:solidFill>
                  <a:srgbClr val="D00000"/>
                </a:solidFill>
                <a:effectLst/>
                <a:latin typeface="Open Sans"/>
                <a:hlinkClick r:id="rId16"/>
              </a:rPr>
              <a:t>Boston Housing </a:t>
            </a:r>
            <a:r>
              <a:rPr lang="es-BO" sz="4000" b="1" i="0" u="none" strike="noStrike" dirty="0" err="1">
                <a:solidFill>
                  <a:srgbClr val="D00000"/>
                </a:solidFill>
                <a:effectLst/>
                <a:latin typeface="Open Sans"/>
                <a:hlinkClick r:id="rId16"/>
              </a:rPr>
              <a:t>price</a:t>
            </a:r>
            <a:r>
              <a:rPr lang="es-BO" sz="4000" b="1" i="0" u="none" strike="noStrike" dirty="0">
                <a:solidFill>
                  <a:srgbClr val="D00000"/>
                </a:solidFill>
                <a:effectLst/>
                <a:latin typeface="Open Sans"/>
                <a:hlinkClick r:id="rId16"/>
              </a:rPr>
              <a:t> </a:t>
            </a:r>
            <a:r>
              <a:rPr lang="es-BO" sz="4000" b="1" i="0" u="none" strike="noStrike" dirty="0" err="1">
                <a:solidFill>
                  <a:srgbClr val="D00000"/>
                </a:solidFill>
                <a:effectLst/>
                <a:latin typeface="Open Sans"/>
                <a:hlinkClick r:id="rId16"/>
              </a:rPr>
              <a:t>regression</a:t>
            </a:r>
            <a:r>
              <a:rPr lang="es-BO" sz="4000" b="1" i="0" u="none" strike="noStrike" dirty="0">
                <a:solidFill>
                  <a:srgbClr val="D00000"/>
                </a:solidFill>
                <a:effectLst/>
                <a:latin typeface="Open Sans"/>
                <a:hlinkClick r:id="rId16"/>
              </a:rPr>
              <a:t> </a:t>
            </a:r>
            <a:r>
              <a:rPr lang="es-BO" sz="4000" b="1" i="0" u="none" strike="noStrike" dirty="0" err="1">
                <a:solidFill>
                  <a:srgbClr val="D00000"/>
                </a:solidFill>
                <a:effectLst/>
                <a:latin typeface="Open Sans"/>
                <a:hlinkClick r:id="rId16"/>
              </a:rPr>
              <a:t>dataset</a:t>
            </a:r>
            <a:endParaRPr lang="es-BO" sz="4000" b="1" i="0" dirty="0">
              <a:solidFill>
                <a:srgbClr val="212529"/>
              </a:solidFill>
              <a:effectLst/>
              <a:latin typeface="Open Sans"/>
            </a:endParaRPr>
          </a:p>
          <a:p>
            <a:pPr algn="l">
              <a:buFont typeface="Arial" panose="020B0604020202020204" pitchFamily="34" charset="0"/>
              <a:buChar char="•"/>
            </a:pPr>
            <a:r>
              <a:rPr lang="es-BO" sz="4000" b="0" i="0" u="none" strike="noStrike" dirty="0" err="1">
                <a:solidFill>
                  <a:srgbClr val="D00000"/>
                </a:solidFill>
                <a:effectLst/>
                <a:latin typeface="Open Sans"/>
                <a:hlinkClick r:id="rId17"/>
              </a:rPr>
              <a:t>load_data</a:t>
            </a:r>
            <a:r>
              <a:rPr lang="es-BO" sz="4000" b="0" i="0" u="none" strike="noStrike" dirty="0">
                <a:solidFill>
                  <a:srgbClr val="D00000"/>
                </a:solidFill>
                <a:effectLst/>
                <a:latin typeface="Open Sans"/>
                <a:hlinkClick r:id="rId17"/>
              </a:rPr>
              <a:t> </a:t>
            </a:r>
            <a:r>
              <a:rPr lang="es-BO" sz="4000" b="0" i="0" u="none" strike="noStrike" dirty="0" err="1">
                <a:solidFill>
                  <a:srgbClr val="D00000"/>
                </a:solidFill>
                <a:effectLst/>
                <a:latin typeface="Open Sans"/>
                <a:hlinkClick r:id="rId17"/>
              </a:rPr>
              <a:t>function</a:t>
            </a:r>
            <a:endParaRPr lang="es-BO" sz="4000" b="0" i="0" u="none" strike="noStrike" dirty="0">
              <a:solidFill>
                <a:srgbClr val="D00000"/>
              </a:solidFill>
              <a:effectLst/>
              <a:latin typeface="Open Sans"/>
            </a:endParaRPr>
          </a:p>
          <a:p>
            <a:pPr marL="0" indent="0">
              <a:buNone/>
            </a:pPr>
            <a:endParaRPr lang="es-BO" sz="3600" dirty="0"/>
          </a:p>
        </p:txBody>
      </p:sp>
    </p:spTree>
    <p:extLst>
      <p:ext uri="{BB962C8B-B14F-4D97-AF65-F5344CB8AC3E}">
        <p14:creationId xmlns:p14="http://schemas.microsoft.com/office/powerpoint/2010/main" val="2126039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0366" y="514350"/>
            <a:ext cx="2857500" cy="1409700"/>
          </a:xfrm>
          <a:prstGeom prst="rect">
            <a:avLst/>
          </a:prstGeom>
        </p:spPr>
      </p:pic>
      <p:sp>
        <p:nvSpPr>
          <p:cNvPr id="49" name="TextBox 48"/>
          <p:cNvSpPr txBox="1"/>
          <p:nvPr/>
        </p:nvSpPr>
        <p:spPr>
          <a:xfrm>
            <a:off x="3704878" y="4419881"/>
            <a:ext cx="790922" cy="369332"/>
          </a:xfrm>
          <a:prstGeom prst="rect">
            <a:avLst/>
          </a:prstGeom>
          <a:noFill/>
          <a:ln w="19050">
            <a:noFill/>
          </a:ln>
        </p:spPr>
        <p:txBody>
          <a:bodyPr wrap="none" rtlCol="0">
            <a:spAutoFit/>
          </a:bodyPr>
          <a:lstStyle/>
          <a:p>
            <a:r>
              <a:rPr lang="en-US" dirty="0"/>
              <a:t>pixel 1</a:t>
            </a:r>
            <a:endParaRPr lang="en-US" baseline="-25000" dirty="0"/>
          </a:p>
        </p:txBody>
      </p:sp>
      <p:cxnSp>
        <p:nvCxnSpPr>
          <p:cNvPr id="51" name="Straight Arrow Connector 50"/>
          <p:cNvCxnSpPr/>
          <p:nvPr/>
        </p:nvCxnSpPr>
        <p:spPr>
          <a:xfrm flipV="1">
            <a:off x="1123713" y="229521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14931" y="426673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40263" y="2424448"/>
            <a:ext cx="790922" cy="369332"/>
          </a:xfrm>
          <a:prstGeom prst="rect">
            <a:avLst/>
          </a:prstGeom>
          <a:noFill/>
          <a:ln w="19050">
            <a:noFill/>
          </a:ln>
        </p:spPr>
        <p:txBody>
          <a:bodyPr wrap="none" rtlCol="0">
            <a:spAutoFit/>
          </a:bodyPr>
          <a:lstStyle/>
          <a:p>
            <a:r>
              <a:rPr lang="en-US" dirty="0"/>
              <a:t>pixel 2</a:t>
            </a:r>
            <a:endParaRPr lang="en-US" baseline="-25000" dirty="0"/>
          </a:p>
        </p:txBody>
      </p:sp>
      <p:sp>
        <p:nvSpPr>
          <p:cNvPr id="105" name="Text Box 572"/>
          <p:cNvSpPr txBox="1">
            <a:spLocks noChangeArrowheads="1"/>
          </p:cNvSpPr>
          <p:nvPr/>
        </p:nvSpPr>
        <p:spPr bwMode="auto">
          <a:xfrm>
            <a:off x="1418851" y="2038350"/>
            <a:ext cx="1338786" cy="369312"/>
          </a:xfrm>
          <a:prstGeom prst="rect">
            <a:avLst/>
          </a:prstGeom>
          <a:noFill/>
          <a:ln w="12700" algn="ctr">
            <a:noFill/>
            <a:miter lim="800000"/>
            <a:headEnd/>
            <a:tailEnd/>
          </a:ln>
        </p:spPr>
        <p:txBody>
          <a:bodyPr wrap="none" lIns="91419" tIns="45710" rIns="91419" bIns="4571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sysClr val="window" lastClr="FFFFFF"/>
                </a:solidFill>
              </a:rPr>
              <a:t>Raw image</a:t>
            </a:r>
            <a:endParaRPr kumimoji="0" lang="en-US" b="0" i="0" u="none" strike="noStrike" kern="0" cap="none" spc="0" normalizeH="0" baseline="0" noProof="0" dirty="0">
              <a:ln>
                <a:noFill/>
              </a:ln>
              <a:solidFill>
                <a:sysClr val="window" lastClr="FFFFFF"/>
              </a:solidFill>
              <a:effectLst/>
              <a:uLnTx/>
              <a:uFillTx/>
            </a:endParaRPr>
          </a:p>
        </p:txBody>
      </p:sp>
      <p:sp>
        <p:nvSpPr>
          <p:cNvPr id="117" name="Plus 116"/>
          <p:cNvSpPr>
            <a:spLocks/>
          </p:cNvSpPr>
          <p:nvPr/>
        </p:nvSpPr>
        <p:spPr>
          <a:xfrm>
            <a:off x="2456640" y="2583357"/>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120" name="Minus 119"/>
          <p:cNvSpPr/>
          <p:nvPr/>
        </p:nvSpPr>
        <p:spPr>
          <a:xfrm>
            <a:off x="1313510" y="3274584"/>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3" name="Minus 122"/>
          <p:cNvSpPr/>
          <p:nvPr/>
        </p:nvSpPr>
        <p:spPr>
          <a:xfrm>
            <a:off x="1905727" y="3819160"/>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8" name="Group 50"/>
          <p:cNvGrpSpPr/>
          <p:nvPr/>
        </p:nvGrpSpPr>
        <p:grpSpPr>
          <a:xfrm>
            <a:off x="86679" y="4191796"/>
            <a:ext cx="1512331" cy="643040"/>
            <a:chOff x="2832540" y="2876490"/>
            <a:chExt cx="1750058" cy="716090"/>
          </a:xfrm>
        </p:grpSpPr>
        <p:sp>
          <p:nvSpPr>
            <p:cNvPr id="129" name="Plus 128"/>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130" name="Text Box 572"/>
            <p:cNvSpPr txBox="1">
              <a:spLocks noChangeArrowheads="1"/>
            </p:cNvSpPr>
            <p:nvPr/>
          </p:nvSpPr>
          <p:spPr bwMode="auto">
            <a:xfrm>
              <a:off x="3061140" y="2876490"/>
              <a:ext cx="842535" cy="411288"/>
            </a:xfrm>
            <a:prstGeom prst="rect">
              <a:avLst/>
            </a:prstGeom>
            <a:noFill/>
            <a:ln w="12700"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t>Autos</a:t>
              </a:r>
              <a:endParaRPr kumimoji="0" lang="en-US" b="0" i="0" u="none" strike="noStrike" kern="0" cap="none" spc="0" normalizeH="0" baseline="0" noProof="0" dirty="0">
                <a:ln>
                  <a:noFill/>
                </a:ln>
                <a:effectLst/>
                <a:uLnTx/>
                <a:uFillTx/>
              </a:endParaRPr>
            </a:p>
          </p:txBody>
        </p:sp>
        <p:sp>
          <p:nvSpPr>
            <p:cNvPr id="131" name="Minus 130"/>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Text Box 572"/>
            <p:cNvSpPr txBox="1">
              <a:spLocks noChangeArrowheads="1"/>
            </p:cNvSpPr>
            <p:nvPr/>
          </p:nvSpPr>
          <p:spPr bwMode="auto">
            <a:xfrm>
              <a:off x="3061140" y="3181292"/>
              <a:ext cx="1521458" cy="411288"/>
            </a:xfrm>
            <a:prstGeom prst="rect">
              <a:avLst/>
            </a:prstGeom>
            <a:noFill/>
            <a:ln w="12700"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rPr>
                <a:t>“No”- Autos</a:t>
              </a:r>
            </a:p>
          </p:txBody>
        </p:sp>
      </p:grpSp>
      <p:sp>
        <p:nvSpPr>
          <p:cNvPr id="25" name="TextBox 24"/>
          <p:cNvSpPr txBox="1"/>
          <p:nvPr/>
        </p:nvSpPr>
        <p:spPr>
          <a:xfrm>
            <a:off x="4648200" y="1986980"/>
            <a:ext cx="4319826" cy="707886"/>
          </a:xfrm>
          <a:prstGeom prst="rect">
            <a:avLst/>
          </a:prstGeom>
          <a:noFill/>
        </p:spPr>
        <p:txBody>
          <a:bodyPr wrap="square" rtlCol="0">
            <a:spAutoFit/>
          </a:bodyPr>
          <a:lstStyle/>
          <a:p>
            <a:r>
              <a:rPr lang="en-US" sz="2000" dirty="0">
                <a:latin typeface="+mj-lt"/>
              </a:rPr>
              <a:t>50 x 50 pixels por imagen </a:t>
            </a:r>
            <a:r>
              <a:rPr lang="en-US" sz="2000" dirty="0">
                <a:latin typeface="+mj-lt"/>
                <a:sym typeface="Wingdings" pitchFamily="2" charset="2"/>
              </a:rPr>
              <a:t>→ 2500 pixels</a:t>
            </a:r>
          </a:p>
          <a:p>
            <a:r>
              <a:rPr lang="en-US" sz="2000" dirty="0">
                <a:latin typeface="+mj-lt"/>
                <a:sym typeface="Wingdings" pitchFamily="2" charset="2"/>
              </a:rPr>
              <a:t>                        (7500 </a:t>
            </a:r>
            <a:r>
              <a:rPr lang="en-US" sz="2000" dirty="0" err="1">
                <a:latin typeface="+mj-lt"/>
                <a:sym typeface="Wingdings" pitchFamily="2" charset="2"/>
              </a:rPr>
              <a:t>si</a:t>
            </a:r>
            <a:r>
              <a:rPr lang="en-US" sz="2000" dirty="0">
                <a:latin typeface="+mj-lt"/>
                <a:sym typeface="Wingdings" pitchFamily="2" charset="2"/>
              </a:rPr>
              <a:t> RGB)</a:t>
            </a:r>
            <a:endParaRPr lang="en-US" sz="2000" dirty="0">
              <a:latin typeface="+mj-lt"/>
            </a:endParaRPr>
          </a:p>
        </p:txBody>
      </p:sp>
      <p:pic>
        <p:nvPicPr>
          <p:cNvPr id="26" name="Picture 2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56353" y="2406192"/>
            <a:ext cx="979170" cy="177165"/>
          </a:xfrm>
          <a:prstGeom prst="rect">
            <a:avLst/>
          </a:prstGeom>
        </p:spPr>
      </p:pic>
      <p:grpSp>
        <p:nvGrpSpPr>
          <p:cNvPr id="27" name="Group 26"/>
          <p:cNvGrpSpPr/>
          <p:nvPr/>
        </p:nvGrpSpPr>
        <p:grpSpPr>
          <a:xfrm>
            <a:off x="4756353" y="2724150"/>
            <a:ext cx="2655010" cy="1399639"/>
            <a:chOff x="4932327" y="3000911"/>
            <a:chExt cx="2505075" cy="1399639"/>
          </a:xfrm>
        </p:grpSpPr>
        <p:pic>
          <p:nvPicPr>
            <p:cNvPr id="28" name="Picture 2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32327" y="3032760"/>
              <a:ext cx="2505075" cy="1367790"/>
            </a:xfrm>
            <a:prstGeom prst="rect">
              <a:avLst/>
            </a:prstGeom>
          </p:spPr>
        </p:pic>
        <p:sp>
          <p:nvSpPr>
            <p:cNvPr id="29" name="TextBox 28"/>
            <p:cNvSpPr txBox="1"/>
            <p:nvPr/>
          </p:nvSpPr>
          <p:spPr>
            <a:xfrm>
              <a:off x="5564160" y="3000911"/>
              <a:ext cx="1785048" cy="338554"/>
            </a:xfrm>
            <a:prstGeom prst="rect">
              <a:avLst/>
            </a:prstGeom>
            <a:solidFill>
              <a:schemeClr val="bg1"/>
            </a:solidFill>
          </p:spPr>
          <p:txBody>
            <a:bodyPr wrap="square" rtlCol="0">
              <a:spAutoFit/>
            </a:bodyPr>
            <a:lstStyle/>
            <a:p>
              <a:pPr algn="ctr"/>
              <a:r>
                <a:rPr lang="en-US" sz="1600" dirty="0">
                  <a:latin typeface="+mj-lt"/>
                </a:rPr>
                <a:t>pixel 1 </a:t>
              </a:r>
              <a:r>
                <a:rPr lang="en-US" sz="1600" dirty="0" err="1">
                  <a:latin typeface="+mj-lt"/>
                </a:rPr>
                <a:t>intensidad</a:t>
              </a:r>
              <a:endParaRPr lang="en-US" sz="1600" dirty="0">
                <a:latin typeface="+mj-lt"/>
              </a:endParaRPr>
            </a:p>
          </p:txBody>
        </p:sp>
        <p:sp>
          <p:nvSpPr>
            <p:cNvPr id="30" name="TextBox 29"/>
            <p:cNvSpPr txBox="1"/>
            <p:nvPr/>
          </p:nvSpPr>
          <p:spPr>
            <a:xfrm>
              <a:off x="5564159" y="3313331"/>
              <a:ext cx="1785048" cy="338554"/>
            </a:xfrm>
            <a:prstGeom prst="rect">
              <a:avLst/>
            </a:prstGeom>
            <a:solidFill>
              <a:schemeClr val="bg1"/>
            </a:solidFill>
          </p:spPr>
          <p:txBody>
            <a:bodyPr wrap="square" rtlCol="0">
              <a:spAutoFit/>
            </a:bodyPr>
            <a:lstStyle/>
            <a:p>
              <a:pPr algn="ctr"/>
              <a:r>
                <a:rPr lang="en-US" sz="1600" dirty="0">
                  <a:latin typeface="+mj-lt"/>
                </a:rPr>
                <a:t>pixel 2 </a:t>
              </a:r>
              <a:r>
                <a:rPr lang="en-US" sz="1600" dirty="0" err="1">
                  <a:latin typeface="+mj-lt"/>
                </a:rPr>
                <a:t>intensidad</a:t>
              </a:r>
              <a:endParaRPr lang="en-US" sz="1600" dirty="0">
                <a:latin typeface="+mj-lt"/>
              </a:endParaRPr>
            </a:p>
          </p:txBody>
        </p:sp>
        <p:sp>
          <p:nvSpPr>
            <p:cNvPr id="31" name="TextBox 30"/>
            <p:cNvSpPr txBox="1"/>
            <p:nvPr/>
          </p:nvSpPr>
          <p:spPr>
            <a:xfrm>
              <a:off x="5517274" y="4042410"/>
              <a:ext cx="1816658" cy="338554"/>
            </a:xfrm>
            <a:prstGeom prst="rect">
              <a:avLst/>
            </a:prstGeom>
            <a:solidFill>
              <a:schemeClr val="bg1"/>
            </a:solidFill>
          </p:spPr>
          <p:txBody>
            <a:bodyPr wrap="square" rtlCol="0">
              <a:spAutoFit/>
            </a:bodyPr>
            <a:lstStyle/>
            <a:p>
              <a:pPr algn="ctr"/>
              <a:r>
                <a:rPr lang="en-US" sz="1600" dirty="0">
                  <a:latin typeface="+mj-lt"/>
                </a:rPr>
                <a:t>pixel 2500 </a:t>
              </a:r>
              <a:r>
                <a:rPr lang="en-US" sz="1600" dirty="0" err="1">
                  <a:latin typeface="+mj-lt"/>
                </a:rPr>
                <a:t>intensidad</a:t>
              </a:r>
              <a:endParaRPr lang="en-US" sz="1600" dirty="0">
                <a:latin typeface="+mj-lt"/>
              </a:endParaRPr>
            </a:p>
          </p:txBody>
        </p:sp>
      </p:grpSp>
      <p:grpSp>
        <p:nvGrpSpPr>
          <p:cNvPr id="16" name="Group 15"/>
          <p:cNvGrpSpPr/>
          <p:nvPr/>
        </p:nvGrpSpPr>
        <p:grpSpPr>
          <a:xfrm>
            <a:off x="4670389" y="4171950"/>
            <a:ext cx="4297637" cy="646331"/>
            <a:chOff x="4670389" y="4390104"/>
            <a:chExt cx="4297637" cy="646331"/>
          </a:xfrm>
        </p:grpSpPr>
        <p:sp>
          <p:nvSpPr>
            <p:cNvPr id="32" name="TextBox 31"/>
            <p:cNvSpPr txBox="1"/>
            <p:nvPr/>
          </p:nvSpPr>
          <p:spPr>
            <a:xfrm>
              <a:off x="4670389" y="4390104"/>
              <a:ext cx="4297637" cy="646331"/>
            </a:xfrm>
            <a:prstGeom prst="rect">
              <a:avLst/>
            </a:prstGeom>
            <a:noFill/>
          </p:spPr>
          <p:txBody>
            <a:bodyPr wrap="square" rtlCol="0">
              <a:spAutoFit/>
            </a:bodyPr>
            <a:lstStyle/>
            <a:p>
              <a:r>
                <a:rPr lang="en-US" dirty="0" err="1">
                  <a:latin typeface="+mj-lt"/>
                </a:rPr>
                <a:t>Caracteristicas</a:t>
              </a:r>
              <a:r>
                <a:rPr lang="en-US" dirty="0">
                  <a:latin typeface="+mj-lt"/>
                </a:rPr>
                <a:t> </a:t>
              </a:r>
              <a:r>
                <a:rPr lang="en-US" dirty="0" err="1">
                  <a:latin typeface="+mj-lt"/>
                </a:rPr>
                <a:t>cuadratica</a:t>
              </a:r>
              <a:r>
                <a:rPr lang="en-US" dirty="0">
                  <a:latin typeface="+mj-lt"/>
                </a:rPr>
                <a:t>(               ): ≈3 </a:t>
              </a:r>
              <a:r>
                <a:rPr lang="en-US" dirty="0" err="1">
                  <a:latin typeface="+mj-lt"/>
                </a:rPr>
                <a:t>milliones</a:t>
              </a:r>
              <a:r>
                <a:rPr lang="en-US" dirty="0">
                  <a:latin typeface="+mj-lt"/>
                </a:rPr>
                <a:t> de </a:t>
              </a:r>
              <a:r>
                <a:rPr lang="en-US" dirty="0" err="1">
                  <a:latin typeface="+mj-lt"/>
                </a:rPr>
                <a:t>caracteristicas</a:t>
              </a:r>
              <a:endParaRPr lang="en-US" dirty="0">
                <a:latin typeface="+mj-lt"/>
              </a:endParaRPr>
            </a:p>
          </p:txBody>
        </p:sp>
        <p:pic>
          <p:nvPicPr>
            <p:cNvPr id="2" name="Picture 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168515" y="4530155"/>
              <a:ext cx="756285" cy="198120"/>
            </a:xfrm>
            <a:prstGeom prst="rect">
              <a:avLst/>
            </a:prstGeom>
          </p:spPr>
        </p:pic>
      </p:grpSp>
      <p:sp>
        <p:nvSpPr>
          <p:cNvPr id="34" name="Plus 33"/>
          <p:cNvSpPr>
            <a:spLocks/>
          </p:cNvSpPr>
          <p:nvPr/>
        </p:nvSpPr>
        <p:spPr>
          <a:xfrm>
            <a:off x="3326878" y="3406438"/>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35" name="Plus 34"/>
          <p:cNvSpPr>
            <a:spLocks/>
          </p:cNvSpPr>
          <p:nvPr/>
        </p:nvSpPr>
        <p:spPr>
          <a:xfrm>
            <a:off x="2180713" y="3118818"/>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36" name="Plus 35"/>
          <p:cNvSpPr>
            <a:spLocks/>
          </p:cNvSpPr>
          <p:nvPr/>
        </p:nvSpPr>
        <p:spPr>
          <a:xfrm>
            <a:off x="3035293" y="2793780"/>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40" name="Plus 39"/>
          <p:cNvSpPr>
            <a:spLocks/>
          </p:cNvSpPr>
          <p:nvPr/>
        </p:nvSpPr>
        <p:spPr>
          <a:xfrm>
            <a:off x="2783293" y="2322145"/>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41" name="Plus 40"/>
          <p:cNvSpPr>
            <a:spLocks/>
          </p:cNvSpPr>
          <p:nvPr/>
        </p:nvSpPr>
        <p:spPr>
          <a:xfrm>
            <a:off x="3451965" y="2448145"/>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42" name="Plus 41"/>
          <p:cNvSpPr>
            <a:spLocks/>
          </p:cNvSpPr>
          <p:nvPr/>
        </p:nvSpPr>
        <p:spPr>
          <a:xfrm>
            <a:off x="3574137" y="3016025"/>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p:sp>
        <p:nvSpPr>
          <p:cNvPr id="43" name="Minus 42"/>
          <p:cNvSpPr/>
          <p:nvPr/>
        </p:nvSpPr>
        <p:spPr>
          <a:xfrm>
            <a:off x="1400694" y="3765398"/>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Minus 43"/>
          <p:cNvSpPr/>
          <p:nvPr/>
        </p:nvSpPr>
        <p:spPr>
          <a:xfrm>
            <a:off x="1489292" y="2766368"/>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Minus 44"/>
          <p:cNvSpPr/>
          <p:nvPr/>
        </p:nvSpPr>
        <p:spPr>
          <a:xfrm>
            <a:off x="1790250" y="3027402"/>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Minus 45"/>
          <p:cNvSpPr/>
          <p:nvPr/>
        </p:nvSpPr>
        <p:spPr>
          <a:xfrm>
            <a:off x="1599010" y="2354757"/>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Minus 46"/>
          <p:cNvSpPr/>
          <p:nvPr/>
        </p:nvSpPr>
        <p:spPr>
          <a:xfrm>
            <a:off x="1899968" y="2615791"/>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Minus 47"/>
          <p:cNvSpPr/>
          <p:nvPr/>
        </p:nvSpPr>
        <p:spPr>
          <a:xfrm>
            <a:off x="1727182" y="3508002"/>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Minus 49"/>
          <p:cNvSpPr/>
          <p:nvPr/>
        </p:nvSpPr>
        <p:spPr>
          <a:xfrm>
            <a:off x="2741704" y="3876453"/>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Minus 52"/>
          <p:cNvSpPr/>
          <p:nvPr/>
        </p:nvSpPr>
        <p:spPr>
          <a:xfrm>
            <a:off x="2309010" y="3665285"/>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Minus 53"/>
          <p:cNvSpPr/>
          <p:nvPr/>
        </p:nvSpPr>
        <p:spPr>
          <a:xfrm>
            <a:off x="2337463" y="3961921"/>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Minus 54"/>
          <p:cNvSpPr/>
          <p:nvPr/>
        </p:nvSpPr>
        <p:spPr>
          <a:xfrm>
            <a:off x="3231628" y="3993998"/>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Minus 55"/>
          <p:cNvSpPr/>
          <p:nvPr/>
        </p:nvSpPr>
        <p:spPr>
          <a:xfrm>
            <a:off x="3608715" y="3835437"/>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Minus 56"/>
          <p:cNvSpPr/>
          <p:nvPr/>
        </p:nvSpPr>
        <p:spPr>
          <a:xfrm>
            <a:off x="3041128" y="3703117"/>
            <a:ext cx="190500" cy="228600"/>
          </a:xfrm>
          <a:prstGeom prst="mathMinus">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TextBox 57"/>
          <p:cNvSpPr txBox="1"/>
          <p:nvPr/>
        </p:nvSpPr>
        <p:spPr>
          <a:xfrm>
            <a:off x="5606352" y="644363"/>
            <a:ext cx="1695349" cy="979464"/>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err="1">
                <a:ln>
                  <a:noFill/>
                </a:ln>
                <a:solidFill>
                  <a:srgbClr val="000000"/>
                </a:solidFill>
                <a:effectLst/>
                <a:uLnTx/>
                <a:uFillTx/>
                <a:latin typeface="+mj-lt"/>
                <a:ea typeface="+mn-ea"/>
                <a:cs typeface="Arial"/>
              </a:rPr>
              <a:t>Algoritmo</a:t>
            </a:r>
            <a:r>
              <a:rPr kumimoji="0" lang="en-US" sz="2400" b="0" i="0" u="none" strike="noStrike" kern="0" cap="none" spc="0" normalizeH="0" baseline="0" noProof="0" dirty="0">
                <a:ln>
                  <a:noFill/>
                </a:ln>
                <a:solidFill>
                  <a:srgbClr val="000000"/>
                </a:solidFill>
                <a:effectLst/>
                <a:uLnTx/>
                <a:uFillTx/>
                <a:latin typeface="+mj-lt"/>
                <a:ea typeface="+mn-ea"/>
                <a:cs typeface="Arial"/>
              </a:rPr>
              <a:t> de</a:t>
            </a:r>
          </a:p>
          <a:p>
            <a:pPr marL="0" marR="0" lvl="0" indent="0" algn="ctr" defTabSz="91440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err="1">
                <a:ln>
                  <a:noFill/>
                </a:ln>
                <a:solidFill>
                  <a:srgbClr val="000000"/>
                </a:solidFill>
                <a:effectLst/>
                <a:uLnTx/>
                <a:uFillTx/>
                <a:latin typeface="+mj-lt"/>
                <a:ea typeface="+mn-ea"/>
                <a:cs typeface="Arial"/>
              </a:rPr>
              <a:t>aprendizaje</a:t>
            </a:r>
            <a:endParaRPr kumimoji="0" lang="en-US" sz="2400" b="0" i="0" u="none" strike="noStrike" kern="0" cap="none" spc="0" normalizeH="0" baseline="0" noProof="0" dirty="0">
              <a:ln>
                <a:noFill/>
              </a:ln>
              <a:solidFill>
                <a:srgbClr val="000000"/>
              </a:solidFill>
              <a:effectLst/>
              <a:uLnTx/>
              <a:uFillTx/>
              <a:latin typeface="+mj-lt"/>
              <a:ea typeface="+mn-ea"/>
              <a:cs typeface="Arial"/>
            </a:endParaRPr>
          </a:p>
        </p:txBody>
      </p:sp>
      <p:grpSp>
        <p:nvGrpSpPr>
          <p:cNvPr id="59" name="Group 58"/>
          <p:cNvGrpSpPr/>
          <p:nvPr/>
        </p:nvGrpSpPr>
        <p:grpSpPr>
          <a:xfrm>
            <a:off x="2088244" y="166237"/>
            <a:ext cx="3212225" cy="1844425"/>
            <a:chOff x="1591422" y="590638"/>
            <a:chExt cx="3695478" cy="2057312"/>
          </a:xfrm>
        </p:grpSpPr>
        <p:cxnSp>
          <p:nvCxnSpPr>
            <p:cNvPr id="61" name="Straight Arrow Connector 60"/>
            <p:cNvCxnSpPr/>
            <p:nvPr/>
          </p:nvCxnSpPr>
          <p:spPr>
            <a:xfrm flipH="1">
              <a:off x="4191000" y="1635221"/>
              <a:ext cx="1095900" cy="0"/>
            </a:xfrm>
            <a:prstGeom prst="straightConnector1">
              <a:avLst/>
            </a:prstGeom>
            <a:noFill/>
            <a:ln w="38100" cap="flat" cmpd="sng" algn="ctr">
              <a:solidFill>
                <a:schemeClr val="tx1">
                  <a:lumMod val="95000"/>
                  <a:lumOff val="5000"/>
                </a:schemeClr>
              </a:solidFill>
              <a:prstDash val="solid"/>
              <a:headEnd type="arrow"/>
            </a:ln>
            <a:effectLst>
              <a:outerShdw blurRad="40000" dist="23000" dir="5400000" rotWithShape="0">
                <a:srgbClr val="000000">
                  <a:alpha val="35000"/>
                </a:srgbClr>
              </a:outerShdw>
            </a:effectLst>
          </p:spPr>
        </p:cxnSp>
        <p:sp>
          <p:nvSpPr>
            <p:cNvPr id="62" name="Line Callout 1 (No Border) 61"/>
            <p:cNvSpPr/>
            <p:nvPr/>
          </p:nvSpPr>
          <p:spPr>
            <a:xfrm>
              <a:off x="1591422" y="590638"/>
              <a:ext cx="914400" cy="612648"/>
            </a:xfrm>
            <a:prstGeom prst="callout1">
              <a:avLst>
                <a:gd name="adj1" fmla="val 79493"/>
                <a:gd name="adj2" fmla="val 44341"/>
                <a:gd name="adj3" fmla="val 136797"/>
                <a:gd name="adj4" fmla="val 68644"/>
              </a:avLst>
            </a:prstGeom>
            <a:noFill/>
            <a:ln w="38100" cap="flat" cmpd="sng" algn="ctr">
              <a:solidFill>
                <a:schemeClr val="tx1"/>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effectLst/>
                  <a:uLnTx/>
                  <a:uFillTx/>
                  <a:latin typeface="Calibri"/>
                  <a:ea typeface="맑은 고딕"/>
                  <a:cs typeface="+mn-cs"/>
                </a:rPr>
                <a:t>pixel 1</a:t>
              </a:r>
              <a:endParaRPr kumimoji="0" lang="ko-KR" altLang="en-US" sz="1800" b="0" i="0" u="none" strike="noStrike" kern="0" cap="none" spc="0" normalizeH="0" baseline="0" noProof="0" dirty="0">
                <a:ln>
                  <a:noFill/>
                </a:ln>
                <a:effectLst/>
                <a:uLnTx/>
                <a:uFillTx/>
                <a:latin typeface="Calibri"/>
                <a:ea typeface="맑은 고딕"/>
                <a:cs typeface="+mn-cs"/>
              </a:endParaRPr>
            </a:p>
          </p:txBody>
        </p:sp>
        <p:sp>
          <p:nvSpPr>
            <p:cNvPr id="63" name="Multiply 62"/>
            <p:cNvSpPr>
              <a:spLocks noChangeAspect="1"/>
            </p:cNvSpPr>
            <p:nvPr/>
          </p:nvSpPr>
          <p:spPr>
            <a:xfrm>
              <a:off x="2190389" y="1414919"/>
              <a:ext cx="180000" cy="180000"/>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effectLst/>
                <a:uLnTx/>
                <a:uFillTx/>
                <a:latin typeface="Calibri"/>
                <a:ea typeface="맑은 고딕"/>
                <a:cs typeface="+mn-cs"/>
              </a:endParaRPr>
            </a:p>
          </p:txBody>
        </p:sp>
        <p:sp>
          <p:nvSpPr>
            <p:cNvPr id="64" name="Multiply 63"/>
            <p:cNvSpPr>
              <a:spLocks noChangeAspect="1"/>
            </p:cNvSpPr>
            <p:nvPr/>
          </p:nvSpPr>
          <p:spPr>
            <a:xfrm>
              <a:off x="3515184" y="1929517"/>
              <a:ext cx="180000" cy="180000"/>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effectLst/>
                <a:uLnTx/>
                <a:uFillTx/>
                <a:latin typeface="Calibri"/>
                <a:ea typeface="맑은 고딕"/>
                <a:cs typeface="+mn-cs"/>
              </a:endParaRPr>
            </a:p>
          </p:txBody>
        </p:sp>
        <p:sp>
          <p:nvSpPr>
            <p:cNvPr id="65" name="Line Callout 1 (No Border) 64"/>
            <p:cNvSpPr/>
            <p:nvPr/>
          </p:nvSpPr>
          <p:spPr>
            <a:xfrm>
              <a:off x="3948974" y="2035302"/>
              <a:ext cx="914400" cy="612648"/>
            </a:xfrm>
            <a:prstGeom prst="callout1">
              <a:avLst>
                <a:gd name="adj1" fmla="val 32634"/>
                <a:gd name="adj2" fmla="val 23062"/>
                <a:gd name="adj3" fmla="val 3162"/>
                <a:gd name="adj4" fmla="val -26705"/>
              </a:avLst>
            </a:prstGeom>
            <a:noFill/>
            <a:ln w="38100" cap="flat" cmpd="sng" algn="ctr">
              <a:solidFill>
                <a:schemeClr val="tx1">
                  <a:lumMod val="95000"/>
                  <a:lumOff val="5000"/>
                </a:schemeClr>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effectLst/>
                  <a:uLnTx/>
                  <a:uFillTx/>
                  <a:latin typeface="Calibri"/>
                  <a:ea typeface="맑은 고딕"/>
                  <a:cs typeface="+mn-cs"/>
                </a:rPr>
                <a:t>pixel 2</a:t>
              </a:r>
              <a:endParaRPr kumimoji="0" lang="ko-KR" altLang="en-US" sz="1800" b="0" i="0" u="none" strike="noStrike" kern="0" cap="none" spc="0" normalizeH="0" baseline="0" noProof="0" dirty="0">
                <a:ln>
                  <a:noFill/>
                </a:ln>
                <a:effectLst/>
                <a:uLnTx/>
                <a:uFillTx/>
                <a:latin typeface="Calibri"/>
                <a:ea typeface="맑은 고딕"/>
                <a:cs typeface="+mn-cs"/>
              </a:endParaRPr>
            </a:p>
          </p:txBody>
        </p:sp>
      </p:grpSp>
      <p:sp>
        <p:nvSpPr>
          <p:cNvPr id="66" name="Plus 65"/>
          <p:cNvSpPr>
            <a:spLocks/>
          </p:cNvSpPr>
          <p:nvPr/>
        </p:nvSpPr>
        <p:spPr>
          <a:xfrm>
            <a:off x="2687116" y="3262884"/>
            <a:ext cx="252000" cy="252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맑은 고딕"/>
              <a:cs typeface="+mn-cs"/>
            </a:endParaRPr>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064960" y="2138760"/>
              <a:ext cx="1843920" cy="1588680"/>
            </p14:xfrm>
          </p:contentPart>
        </mc:Choice>
        <mc:Fallback xmlns="">
          <p:pic>
            <p:nvPicPr>
              <p:cNvPr id="3" name="Ink 2"/>
              <p:cNvPicPr/>
              <p:nvPr/>
            </p:nvPicPr>
            <p:blipFill>
              <a:blip r:embed="rId11"/>
              <a:stretch>
                <a:fillRect/>
              </a:stretch>
            </p:blipFill>
            <p:spPr>
              <a:xfrm>
                <a:off x="2054880" y="2130120"/>
                <a:ext cx="1863720" cy="1608120"/>
              </a:xfrm>
              <a:prstGeom prst="rect">
                <a:avLst/>
              </a:prstGeom>
            </p:spPr>
          </p:pic>
        </mc:Fallback>
      </mc:AlternateContent>
      <p:pic>
        <p:nvPicPr>
          <p:cNvPr id="6" name="Picture 5"/>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319" y="3270626"/>
            <a:ext cx="288139" cy="414199"/>
          </a:xfrm>
          <a:prstGeom prst="rect">
            <a:avLst/>
          </a:prstGeom>
        </p:spPr>
      </p:pic>
    </p:spTree>
    <p:extLst>
      <p:ext uri="{BB962C8B-B14F-4D97-AF65-F5344CB8AC3E}">
        <p14:creationId xmlns:p14="http://schemas.microsoft.com/office/powerpoint/2010/main" val="327448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0196B-A541-44EB-926F-BF300E3BC9A4}"/>
              </a:ext>
            </a:extLst>
          </p:cNvPr>
          <p:cNvSpPr>
            <a:spLocks noGrp="1"/>
          </p:cNvSpPr>
          <p:nvPr>
            <p:ph type="title"/>
          </p:nvPr>
        </p:nvSpPr>
        <p:spPr/>
        <p:txBody>
          <a:bodyPr/>
          <a:lstStyle/>
          <a:p>
            <a:r>
              <a:rPr lang="es-ES" dirty="0"/>
              <a:t>Aplicaciones </a:t>
            </a:r>
            <a:r>
              <a:rPr lang="es-ES" dirty="0" err="1"/>
              <a:t>Keras</a:t>
            </a:r>
            <a:r>
              <a:rPr lang="es-ES" dirty="0"/>
              <a:t> – Modelos </a:t>
            </a:r>
            <a:r>
              <a:rPr lang="es-ES" dirty="0" err="1"/>
              <a:t>Preentrenados</a:t>
            </a:r>
            <a:endParaRPr lang="es-BO" dirty="0"/>
          </a:p>
        </p:txBody>
      </p:sp>
      <p:graphicFrame>
        <p:nvGraphicFramePr>
          <p:cNvPr id="9" name="Marcador de contenido 8">
            <a:extLst>
              <a:ext uri="{FF2B5EF4-FFF2-40B4-BE49-F238E27FC236}">
                <a16:creationId xmlns:a16="http://schemas.microsoft.com/office/drawing/2014/main" id="{94A14BAD-6656-4405-B04C-2559D6A3A2A3}"/>
              </a:ext>
            </a:extLst>
          </p:cNvPr>
          <p:cNvGraphicFramePr>
            <a:graphicFrameLocks noGrp="1"/>
          </p:cNvGraphicFramePr>
          <p:nvPr>
            <p:ph idx="1"/>
            <p:extLst>
              <p:ext uri="{D42A27DB-BD31-4B8C-83A1-F6EECF244321}">
                <p14:modId xmlns:p14="http://schemas.microsoft.com/office/powerpoint/2010/main" val="3670649543"/>
              </p:ext>
            </p:extLst>
          </p:nvPr>
        </p:nvGraphicFramePr>
        <p:xfrm>
          <a:off x="2667000" y="1504950"/>
          <a:ext cx="4531458" cy="3164544"/>
        </p:xfrm>
        <a:graphic>
          <a:graphicData uri="http://schemas.openxmlformats.org/drawingml/2006/table">
            <a:tbl>
              <a:tblPr/>
              <a:tblGrid>
                <a:gridCol w="755243">
                  <a:extLst>
                    <a:ext uri="{9D8B030D-6E8A-4147-A177-3AD203B41FA5}">
                      <a16:colId xmlns:a16="http://schemas.microsoft.com/office/drawing/2014/main" val="1582071115"/>
                    </a:ext>
                  </a:extLst>
                </a:gridCol>
                <a:gridCol w="755243">
                  <a:extLst>
                    <a:ext uri="{9D8B030D-6E8A-4147-A177-3AD203B41FA5}">
                      <a16:colId xmlns:a16="http://schemas.microsoft.com/office/drawing/2014/main" val="1630170325"/>
                    </a:ext>
                  </a:extLst>
                </a:gridCol>
                <a:gridCol w="755243">
                  <a:extLst>
                    <a:ext uri="{9D8B030D-6E8A-4147-A177-3AD203B41FA5}">
                      <a16:colId xmlns:a16="http://schemas.microsoft.com/office/drawing/2014/main" val="2148393417"/>
                    </a:ext>
                  </a:extLst>
                </a:gridCol>
                <a:gridCol w="755243">
                  <a:extLst>
                    <a:ext uri="{9D8B030D-6E8A-4147-A177-3AD203B41FA5}">
                      <a16:colId xmlns:a16="http://schemas.microsoft.com/office/drawing/2014/main" val="4001529908"/>
                    </a:ext>
                  </a:extLst>
                </a:gridCol>
                <a:gridCol w="755243">
                  <a:extLst>
                    <a:ext uri="{9D8B030D-6E8A-4147-A177-3AD203B41FA5}">
                      <a16:colId xmlns:a16="http://schemas.microsoft.com/office/drawing/2014/main" val="3602010176"/>
                    </a:ext>
                  </a:extLst>
                </a:gridCol>
                <a:gridCol w="755243">
                  <a:extLst>
                    <a:ext uri="{9D8B030D-6E8A-4147-A177-3AD203B41FA5}">
                      <a16:colId xmlns:a16="http://schemas.microsoft.com/office/drawing/2014/main" val="3558909522"/>
                    </a:ext>
                  </a:extLst>
                </a:gridCol>
              </a:tblGrid>
              <a:tr h="239278">
                <a:tc>
                  <a:txBody>
                    <a:bodyPr/>
                    <a:lstStyle/>
                    <a:p>
                      <a:pPr algn="l"/>
                      <a:r>
                        <a:rPr lang="es-BO" sz="1000">
                          <a:effectLst/>
                        </a:rPr>
                        <a:t>Model</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l"/>
                      <a:r>
                        <a:rPr lang="es-BO" sz="1000">
                          <a:effectLst/>
                        </a:rPr>
                        <a:t>Size</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l"/>
                      <a:r>
                        <a:rPr lang="es-BO" sz="1000">
                          <a:effectLst/>
                        </a:rPr>
                        <a:t>Top-1 Accuracy</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l"/>
                      <a:r>
                        <a:rPr lang="es-BO" sz="1000">
                          <a:effectLst/>
                        </a:rPr>
                        <a:t>Top-5 Accuracy</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l"/>
                      <a:r>
                        <a:rPr lang="es-BO" sz="1000">
                          <a:effectLst/>
                        </a:rPr>
                        <a:t>Parameters</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l"/>
                      <a:r>
                        <a:rPr lang="es-BO" sz="1000">
                          <a:effectLst/>
                        </a:rPr>
                        <a:t>Depth</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548485265"/>
                  </a:ext>
                </a:extLst>
              </a:tr>
              <a:tr h="195329">
                <a:tc>
                  <a:txBody>
                    <a:bodyPr/>
                    <a:lstStyle/>
                    <a:p>
                      <a:r>
                        <a:rPr lang="es-BO" sz="1000" u="none" strike="noStrike">
                          <a:solidFill>
                            <a:srgbClr val="D00000"/>
                          </a:solidFill>
                          <a:effectLst/>
                          <a:hlinkClick r:id="rId2"/>
                        </a:rPr>
                        <a:t>Xception</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88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0.790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0.945</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22,910,480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126</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35104552"/>
                  </a:ext>
                </a:extLst>
              </a:tr>
              <a:tr h="195329">
                <a:tc>
                  <a:txBody>
                    <a:bodyPr/>
                    <a:lstStyle/>
                    <a:p>
                      <a:r>
                        <a:rPr lang="es-BO" sz="1000" u="none" strike="noStrike">
                          <a:solidFill>
                            <a:srgbClr val="D00000"/>
                          </a:solidFill>
                          <a:effectLst/>
                          <a:hlinkClick r:id="rId3"/>
                        </a:rPr>
                        <a:t>VGG16</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528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0.713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0.901</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138,357,544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58437548"/>
                  </a:ext>
                </a:extLst>
              </a:tr>
              <a:tr h="195329">
                <a:tc>
                  <a:txBody>
                    <a:bodyPr/>
                    <a:lstStyle/>
                    <a:p>
                      <a:r>
                        <a:rPr lang="es-BO" sz="1000" u="none" strike="noStrike">
                          <a:solidFill>
                            <a:srgbClr val="D00000"/>
                          </a:solidFill>
                          <a:effectLst/>
                          <a:hlinkClick r:id="rId4"/>
                        </a:rPr>
                        <a:t>VGG19</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549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0.713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0.900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143,667,240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26</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33331891"/>
                  </a:ext>
                </a:extLst>
              </a:tr>
              <a:tr h="195329">
                <a:tc>
                  <a:txBody>
                    <a:bodyPr/>
                    <a:lstStyle/>
                    <a:p>
                      <a:r>
                        <a:rPr lang="es-BO" sz="1000" u="none" strike="noStrike">
                          <a:solidFill>
                            <a:srgbClr val="D00000"/>
                          </a:solidFill>
                          <a:effectLst/>
                          <a:hlinkClick r:id="rId5"/>
                        </a:rPr>
                        <a:t>ResNet50</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98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0.749</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0.921</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25,636,712</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53526112"/>
                  </a:ext>
                </a:extLst>
              </a:tr>
              <a:tr h="195329">
                <a:tc>
                  <a:txBody>
                    <a:bodyPr/>
                    <a:lstStyle/>
                    <a:p>
                      <a:r>
                        <a:rPr lang="es-BO" sz="1000" u="none" strike="noStrike">
                          <a:solidFill>
                            <a:srgbClr val="D00000"/>
                          </a:solidFill>
                          <a:effectLst/>
                          <a:hlinkClick r:id="rId6"/>
                        </a:rPr>
                        <a:t>ResNet101</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171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0.764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0.928</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44,707,176</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976581796"/>
                  </a:ext>
                </a:extLst>
              </a:tr>
              <a:tr h="195329">
                <a:tc>
                  <a:txBody>
                    <a:bodyPr/>
                    <a:lstStyle/>
                    <a:p>
                      <a:r>
                        <a:rPr lang="es-BO" sz="1000" u="none" strike="noStrike">
                          <a:solidFill>
                            <a:srgbClr val="D00000"/>
                          </a:solidFill>
                          <a:effectLst/>
                          <a:hlinkClick r:id="rId7"/>
                        </a:rPr>
                        <a:t>ResNet152</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232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0.766</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0.931</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60,419,944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89072152"/>
                  </a:ext>
                </a:extLst>
              </a:tr>
              <a:tr h="195329">
                <a:tc>
                  <a:txBody>
                    <a:bodyPr/>
                    <a:lstStyle/>
                    <a:p>
                      <a:r>
                        <a:rPr lang="es-BO" sz="1000" u="none" strike="noStrike">
                          <a:solidFill>
                            <a:srgbClr val="D00000"/>
                          </a:solidFill>
                          <a:effectLst/>
                          <a:hlinkClick r:id="rId8"/>
                        </a:rPr>
                        <a:t>ResNet50V2</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98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0.760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0.930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25,613,800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539796567"/>
                  </a:ext>
                </a:extLst>
              </a:tr>
              <a:tr h="195329">
                <a:tc>
                  <a:txBody>
                    <a:bodyPr/>
                    <a:lstStyle/>
                    <a:p>
                      <a:r>
                        <a:rPr lang="es-BO" sz="1000" u="none" strike="noStrike">
                          <a:solidFill>
                            <a:srgbClr val="D00000"/>
                          </a:solidFill>
                          <a:effectLst/>
                          <a:hlinkClick r:id="rId9"/>
                        </a:rPr>
                        <a:t>ResNet101V2</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171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0.772</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0.938</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44,675,560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908954905"/>
                  </a:ext>
                </a:extLst>
              </a:tr>
              <a:tr h="195329">
                <a:tc>
                  <a:txBody>
                    <a:bodyPr/>
                    <a:lstStyle/>
                    <a:p>
                      <a:r>
                        <a:rPr lang="es-BO" sz="1000" u="none" strike="noStrike">
                          <a:solidFill>
                            <a:srgbClr val="D00000"/>
                          </a:solidFill>
                          <a:effectLst/>
                          <a:hlinkClick r:id="rId10"/>
                        </a:rPr>
                        <a:t>ResNet152V2</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232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0.780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0.942</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60,380,648</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654403050"/>
                  </a:ext>
                </a:extLst>
              </a:tr>
              <a:tr h="195329">
                <a:tc>
                  <a:txBody>
                    <a:bodyPr/>
                    <a:lstStyle/>
                    <a:p>
                      <a:r>
                        <a:rPr lang="es-BO" sz="1000" u="none" strike="noStrike">
                          <a:solidFill>
                            <a:srgbClr val="D00000"/>
                          </a:solidFill>
                          <a:effectLst/>
                          <a:hlinkClick r:id="rId11"/>
                        </a:rPr>
                        <a:t>InceptionV3</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92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0.779</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0.937</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23,851,784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159</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29248409"/>
                  </a:ext>
                </a:extLst>
              </a:tr>
              <a:tr h="283228">
                <a:tc>
                  <a:txBody>
                    <a:bodyPr/>
                    <a:lstStyle/>
                    <a:p>
                      <a:r>
                        <a:rPr lang="es-BO" sz="1000" u="none" strike="noStrike">
                          <a:solidFill>
                            <a:srgbClr val="D00000"/>
                          </a:solidFill>
                          <a:effectLst/>
                          <a:hlinkClick r:id="rId12"/>
                        </a:rPr>
                        <a:t>InceptionResNetV2</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215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0.803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0.953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55,873,736</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572</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61590227"/>
                  </a:ext>
                </a:extLst>
              </a:tr>
              <a:tr h="151380">
                <a:tc>
                  <a:txBody>
                    <a:bodyPr/>
                    <a:lstStyle/>
                    <a:p>
                      <a:r>
                        <a:rPr lang="es-BO" sz="1000" u="none" strike="noStrike">
                          <a:solidFill>
                            <a:srgbClr val="D00000"/>
                          </a:solidFill>
                          <a:effectLst/>
                          <a:hlinkClick r:id="rId13"/>
                        </a:rPr>
                        <a:t>MobileNet</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16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0.704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0.895</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4,253,864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88</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97616525"/>
                  </a:ext>
                </a:extLst>
              </a:tr>
              <a:tr h="195329">
                <a:tc>
                  <a:txBody>
                    <a:bodyPr/>
                    <a:lstStyle/>
                    <a:p>
                      <a:r>
                        <a:rPr lang="es-BO" sz="1000" u="none" strike="noStrike">
                          <a:solidFill>
                            <a:srgbClr val="D00000"/>
                          </a:solidFill>
                          <a:effectLst/>
                          <a:hlinkClick r:id="rId14"/>
                        </a:rPr>
                        <a:t>MobileNetV2</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14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0.713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0.901</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3,538,984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88</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103024973"/>
                  </a:ext>
                </a:extLst>
              </a:tr>
              <a:tr h="195329">
                <a:tc>
                  <a:txBody>
                    <a:bodyPr/>
                    <a:lstStyle/>
                    <a:p>
                      <a:r>
                        <a:rPr lang="es-BO" sz="1000" u="none" strike="noStrike">
                          <a:solidFill>
                            <a:srgbClr val="D00000"/>
                          </a:solidFill>
                          <a:effectLst/>
                          <a:hlinkClick r:id="rId15"/>
                        </a:rPr>
                        <a:t>DenseNet121</a:t>
                      </a:r>
                      <a:endParaRPr lang="es-BO" sz="1000">
                        <a:effectLst/>
                      </a:endParaRP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33 MB</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0.750</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0.923</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8,062,504</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dirty="0">
                          <a:effectLst/>
                        </a:rPr>
                        <a:t>121</a:t>
                      </a:r>
                    </a:p>
                  </a:txBody>
                  <a:tcPr marL="19533" marR="19533" marT="9766" marB="9766"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65036077"/>
                  </a:ext>
                </a:extLst>
              </a:tr>
            </a:tbl>
          </a:graphicData>
        </a:graphic>
      </p:graphicFrame>
    </p:spTree>
    <p:extLst>
      <p:ext uri="{BB962C8B-B14F-4D97-AF65-F5344CB8AC3E}">
        <p14:creationId xmlns:p14="http://schemas.microsoft.com/office/powerpoint/2010/main" val="3546184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0AA7B-1FAF-4A3B-A428-6C6308E0B028}"/>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A873A6B0-82A0-4187-B533-0110063CE06E}"/>
              </a:ext>
            </a:extLst>
          </p:cNvPr>
          <p:cNvSpPr>
            <a:spLocks noGrp="1"/>
          </p:cNvSpPr>
          <p:nvPr>
            <p:ph idx="1"/>
          </p:nvPr>
        </p:nvSpPr>
        <p:spPr/>
        <p:txBody>
          <a:bodyPr/>
          <a:lstStyle/>
          <a:p>
            <a:r>
              <a:rPr lang="en-US" dirty="0"/>
              <a:t>Usually, when building a neural network, you need to choose two hyperparameters (called the batch size and the number of epochs) for your optimization process. The </a:t>
            </a:r>
            <a:r>
              <a:rPr lang="en-US" dirty="0" err="1"/>
              <a:t>batch_size</a:t>
            </a:r>
            <a:r>
              <a:rPr lang="en-US" dirty="0"/>
              <a:t> argument determines the number of data examples to be included at each iteration of the optimization algorithm. </a:t>
            </a:r>
            <a:r>
              <a:rPr lang="en-US" dirty="0" err="1"/>
              <a:t>batch_size</a:t>
            </a:r>
            <a:r>
              <a:rPr lang="en-US" dirty="0"/>
              <a:t>=None is equivalent to the standard version of gradient descent, which uses the entire dataset in each iteration. The epochs argument determines how many times the optimization algorithm passes through the entire training dataset before it stops. </a:t>
            </a:r>
            <a:endParaRPr lang="es-BO" dirty="0"/>
          </a:p>
        </p:txBody>
      </p:sp>
    </p:spTree>
    <p:extLst>
      <p:ext uri="{BB962C8B-B14F-4D97-AF65-F5344CB8AC3E}">
        <p14:creationId xmlns:p14="http://schemas.microsoft.com/office/powerpoint/2010/main" val="149758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DC0E1-271B-4155-81BE-E6466ABB4A3A}"/>
              </a:ext>
            </a:extLst>
          </p:cNvPr>
          <p:cNvSpPr>
            <a:spLocks noGrp="1"/>
          </p:cNvSpPr>
          <p:nvPr>
            <p:ph type="title"/>
          </p:nvPr>
        </p:nvSpPr>
        <p:spPr/>
        <p:txBody>
          <a:bodyPr/>
          <a:lstStyle/>
          <a:p>
            <a:r>
              <a:rPr lang="es-ES" dirty="0"/>
              <a:t>Aplicaciones </a:t>
            </a:r>
            <a:r>
              <a:rPr lang="es-ES" dirty="0" err="1"/>
              <a:t>Keras</a:t>
            </a:r>
            <a:r>
              <a:rPr lang="es-ES" dirty="0"/>
              <a:t> – Modelos </a:t>
            </a:r>
            <a:r>
              <a:rPr lang="es-ES" dirty="0" err="1"/>
              <a:t>Preentrenados</a:t>
            </a:r>
            <a:endParaRPr lang="es-BO" dirty="0"/>
          </a:p>
        </p:txBody>
      </p:sp>
      <p:graphicFrame>
        <p:nvGraphicFramePr>
          <p:cNvPr id="4" name="Marcador de contenido 3">
            <a:extLst>
              <a:ext uri="{FF2B5EF4-FFF2-40B4-BE49-F238E27FC236}">
                <a16:creationId xmlns:a16="http://schemas.microsoft.com/office/drawing/2014/main" id="{E25DB18F-7259-40C4-A412-4100E4957575}"/>
              </a:ext>
            </a:extLst>
          </p:cNvPr>
          <p:cNvGraphicFramePr>
            <a:graphicFrameLocks noGrp="1"/>
          </p:cNvGraphicFramePr>
          <p:nvPr>
            <p:ph idx="1"/>
            <p:extLst>
              <p:ext uri="{D42A27DB-BD31-4B8C-83A1-F6EECF244321}">
                <p14:modId xmlns:p14="http://schemas.microsoft.com/office/powerpoint/2010/main" val="4058969659"/>
              </p:ext>
            </p:extLst>
          </p:nvPr>
        </p:nvGraphicFramePr>
        <p:xfrm>
          <a:off x="1524000" y="1384301"/>
          <a:ext cx="5334000" cy="3017836"/>
        </p:xfrm>
        <a:graphic>
          <a:graphicData uri="http://schemas.openxmlformats.org/drawingml/2006/table">
            <a:tbl>
              <a:tblPr/>
              <a:tblGrid>
                <a:gridCol w="889000">
                  <a:extLst>
                    <a:ext uri="{9D8B030D-6E8A-4147-A177-3AD203B41FA5}">
                      <a16:colId xmlns:a16="http://schemas.microsoft.com/office/drawing/2014/main" val="3041864061"/>
                    </a:ext>
                  </a:extLst>
                </a:gridCol>
                <a:gridCol w="889000">
                  <a:extLst>
                    <a:ext uri="{9D8B030D-6E8A-4147-A177-3AD203B41FA5}">
                      <a16:colId xmlns:a16="http://schemas.microsoft.com/office/drawing/2014/main" val="2268575673"/>
                    </a:ext>
                  </a:extLst>
                </a:gridCol>
                <a:gridCol w="889000">
                  <a:extLst>
                    <a:ext uri="{9D8B030D-6E8A-4147-A177-3AD203B41FA5}">
                      <a16:colId xmlns:a16="http://schemas.microsoft.com/office/drawing/2014/main" val="1672220505"/>
                    </a:ext>
                  </a:extLst>
                </a:gridCol>
                <a:gridCol w="889000">
                  <a:extLst>
                    <a:ext uri="{9D8B030D-6E8A-4147-A177-3AD203B41FA5}">
                      <a16:colId xmlns:a16="http://schemas.microsoft.com/office/drawing/2014/main" val="3299788254"/>
                    </a:ext>
                  </a:extLst>
                </a:gridCol>
                <a:gridCol w="889000">
                  <a:extLst>
                    <a:ext uri="{9D8B030D-6E8A-4147-A177-3AD203B41FA5}">
                      <a16:colId xmlns:a16="http://schemas.microsoft.com/office/drawing/2014/main" val="212463040"/>
                    </a:ext>
                  </a:extLst>
                </a:gridCol>
                <a:gridCol w="889000">
                  <a:extLst>
                    <a:ext uri="{9D8B030D-6E8A-4147-A177-3AD203B41FA5}">
                      <a16:colId xmlns:a16="http://schemas.microsoft.com/office/drawing/2014/main" val="172821261"/>
                    </a:ext>
                  </a:extLst>
                </a:gridCol>
              </a:tblGrid>
              <a:tr h="211778">
                <a:tc>
                  <a:txBody>
                    <a:bodyPr/>
                    <a:lstStyle/>
                    <a:p>
                      <a:r>
                        <a:rPr lang="es-BO" sz="1000" u="none" strike="noStrike">
                          <a:solidFill>
                            <a:srgbClr val="D00000"/>
                          </a:solidFill>
                          <a:effectLst/>
                          <a:hlinkClick r:id="rId2"/>
                        </a:rPr>
                        <a:t>DenseNet169</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57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0.762</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0.932</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14,307,880</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169</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995093885"/>
                  </a:ext>
                </a:extLst>
              </a:tr>
              <a:tr h="211778">
                <a:tc>
                  <a:txBody>
                    <a:bodyPr/>
                    <a:lstStyle/>
                    <a:p>
                      <a:r>
                        <a:rPr lang="es-BO" sz="1000" u="none" strike="noStrike">
                          <a:solidFill>
                            <a:srgbClr val="D00000"/>
                          </a:solidFill>
                          <a:effectLst/>
                          <a:hlinkClick r:id="rId3"/>
                        </a:rPr>
                        <a:t>DenseNet201</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80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0.773</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0.936</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20,242,984</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201</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73543823"/>
                  </a:ext>
                </a:extLst>
              </a:tr>
              <a:tr h="259428">
                <a:tc>
                  <a:txBody>
                    <a:bodyPr/>
                    <a:lstStyle/>
                    <a:p>
                      <a:r>
                        <a:rPr lang="es-BO" sz="1000" u="none" strike="noStrike">
                          <a:solidFill>
                            <a:srgbClr val="D00000"/>
                          </a:solidFill>
                          <a:effectLst/>
                          <a:hlinkClick r:id="rId4"/>
                        </a:rPr>
                        <a:t>NASNetMobile</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23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0.744</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0.919</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5,326,716</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15441006"/>
                  </a:ext>
                </a:extLst>
              </a:tr>
              <a:tr h="259428">
                <a:tc>
                  <a:txBody>
                    <a:bodyPr/>
                    <a:lstStyle/>
                    <a:p>
                      <a:r>
                        <a:rPr lang="es-BO" sz="1000" u="none" strike="noStrike">
                          <a:solidFill>
                            <a:srgbClr val="D00000"/>
                          </a:solidFill>
                          <a:effectLst/>
                          <a:hlinkClick r:id="rId5"/>
                        </a:rPr>
                        <a:t>NASNetLarge</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343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0.825</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0.960</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88,949,818</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98353362"/>
                  </a:ext>
                </a:extLst>
              </a:tr>
              <a:tr h="259428">
                <a:tc>
                  <a:txBody>
                    <a:bodyPr/>
                    <a:lstStyle/>
                    <a:p>
                      <a:r>
                        <a:rPr lang="es-BO" sz="1000" u="none" strike="noStrike">
                          <a:solidFill>
                            <a:srgbClr val="D00000"/>
                          </a:solidFill>
                          <a:effectLst/>
                          <a:hlinkClick r:id="rId6"/>
                        </a:rPr>
                        <a:t>EfficientNetB0</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29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5,330,571</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653607984"/>
                  </a:ext>
                </a:extLst>
              </a:tr>
              <a:tr h="259428">
                <a:tc>
                  <a:txBody>
                    <a:bodyPr/>
                    <a:lstStyle/>
                    <a:p>
                      <a:r>
                        <a:rPr lang="es-BO" sz="1000" u="none" strike="noStrike">
                          <a:solidFill>
                            <a:srgbClr val="D00000"/>
                          </a:solidFill>
                          <a:effectLst/>
                          <a:hlinkClick r:id="rId7"/>
                        </a:rPr>
                        <a:t>EfficientNetB1</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31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7,856,239</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854183166"/>
                  </a:ext>
                </a:extLst>
              </a:tr>
              <a:tr h="259428">
                <a:tc>
                  <a:txBody>
                    <a:bodyPr/>
                    <a:lstStyle/>
                    <a:p>
                      <a:r>
                        <a:rPr lang="es-BO" sz="1000" u="none" strike="noStrike">
                          <a:solidFill>
                            <a:srgbClr val="D00000"/>
                          </a:solidFill>
                          <a:effectLst/>
                          <a:hlinkClick r:id="rId8"/>
                        </a:rPr>
                        <a:t>EfficientNetB2</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36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9,177,569</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269871690"/>
                  </a:ext>
                </a:extLst>
              </a:tr>
              <a:tr h="259428">
                <a:tc>
                  <a:txBody>
                    <a:bodyPr/>
                    <a:lstStyle/>
                    <a:p>
                      <a:r>
                        <a:rPr lang="es-BO" sz="1000" u="none" strike="noStrike">
                          <a:solidFill>
                            <a:srgbClr val="D00000"/>
                          </a:solidFill>
                          <a:effectLst/>
                          <a:hlinkClick r:id="rId9"/>
                        </a:rPr>
                        <a:t>EfficientNetB3</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48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12,320,535</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37605890"/>
                  </a:ext>
                </a:extLst>
              </a:tr>
              <a:tr h="259428">
                <a:tc>
                  <a:txBody>
                    <a:bodyPr/>
                    <a:lstStyle/>
                    <a:p>
                      <a:r>
                        <a:rPr lang="es-BO" sz="1000" u="none" strike="noStrike">
                          <a:solidFill>
                            <a:srgbClr val="D00000"/>
                          </a:solidFill>
                          <a:effectLst/>
                          <a:hlinkClick r:id="rId10"/>
                        </a:rPr>
                        <a:t>EfficientNetB4</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75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19,466,823</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76534008"/>
                  </a:ext>
                </a:extLst>
              </a:tr>
              <a:tr h="259428">
                <a:tc>
                  <a:txBody>
                    <a:bodyPr/>
                    <a:lstStyle/>
                    <a:p>
                      <a:r>
                        <a:rPr lang="es-BO" sz="1000" u="none" strike="noStrike">
                          <a:solidFill>
                            <a:srgbClr val="D00000"/>
                          </a:solidFill>
                          <a:effectLst/>
                          <a:hlinkClick r:id="rId11"/>
                        </a:rPr>
                        <a:t>EfficientNetB5</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118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30,562,527</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348402266"/>
                  </a:ext>
                </a:extLst>
              </a:tr>
              <a:tr h="259428">
                <a:tc>
                  <a:txBody>
                    <a:bodyPr/>
                    <a:lstStyle/>
                    <a:p>
                      <a:r>
                        <a:rPr lang="es-BO" sz="1000" u="none" strike="noStrike">
                          <a:solidFill>
                            <a:srgbClr val="D00000"/>
                          </a:solidFill>
                          <a:effectLst/>
                          <a:hlinkClick r:id="rId12"/>
                        </a:rPr>
                        <a:t>EfficientNetB6</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166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43,265,143</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26737672"/>
                  </a:ext>
                </a:extLst>
              </a:tr>
              <a:tr h="259428">
                <a:tc>
                  <a:txBody>
                    <a:bodyPr/>
                    <a:lstStyle/>
                    <a:p>
                      <a:r>
                        <a:rPr lang="es-BO" sz="1000" u="none" strike="noStrike">
                          <a:solidFill>
                            <a:srgbClr val="D00000"/>
                          </a:solidFill>
                          <a:effectLst/>
                          <a:hlinkClick r:id="rId13"/>
                        </a:rPr>
                        <a:t>EfficientNetB7</a:t>
                      </a:r>
                      <a:endParaRPr lang="es-BO" sz="1000">
                        <a:effectLst/>
                      </a:endParaRP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256 MB</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a:effectLst/>
                        </a:rPr>
                        <a:t>66,658,687</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tc>
                  <a:txBody>
                    <a:bodyPr/>
                    <a:lstStyle/>
                    <a:p>
                      <a:pPr algn="r"/>
                      <a:r>
                        <a:rPr lang="es-BO" sz="1000" dirty="0">
                          <a:effectLst/>
                        </a:rPr>
                        <a:t>-</a:t>
                      </a:r>
                    </a:p>
                  </a:txBody>
                  <a:tcPr marL="21178" marR="21178" marT="10589" marB="10589" anchor="ctr">
                    <a:lnL w="3810" cap="flat" cmpd="sng" algn="ctr">
                      <a:solidFill>
                        <a:srgbClr val="808080"/>
                      </a:solidFill>
                      <a:prstDash val="solid"/>
                      <a:round/>
                      <a:headEnd type="none" w="med" len="med"/>
                      <a:tailEnd type="none" w="med" len="med"/>
                    </a:lnL>
                    <a:lnR w="3810" cap="flat" cmpd="sng" algn="ctr">
                      <a:solidFill>
                        <a:srgbClr val="808080"/>
                      </a:solidFill>
                      <a:prstDash val="solid"/>
                      <a:round/>
                      <a:headEnd type="none" w="med" len="med"/>
                      <a:tailEnd type="none" w="med" len="med"/>
                    </a:lnR>
                    <a:lnT w="3810" cap="flat" cmpd="sng" algn="ctr">
                      <a:solidFill>
                        <a:srgbClr val="808080"/>
                      </a:solidFill>
                      <a:prstDash val="solid"/>
                      <a:round/>
                      <a:headEnd type="none" w="med" len="med"/>
                      <a:tailEnd type="none" w="med" len="med"/>
                    </a:lnT>
                    <a:lnB w="381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694214443"/>
                  </a:ext>
                </a:extLst>
              </a:tr>
            </a:tbl>
          </a:graphicData>
        </a:graphic>
      </p:graphicFrame>
    </p:spTree>
    <p:extLst>
      <p:ext uri="{BB962C8B-B14F-4D97-AF65-F5344CB8AC3E}">
        <p14:creationId xmlns:p14="http://schemas.microsoft.com/office/powerpoint/2010/main" val="2269945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a:t>¡GRACIAS!</a:t>
            </a:r>
          </a:p>
        </p:txBody>
      </p:sp>
      <p:sp>
        <p:nvSpPr>
          <p:cNvPr id="3" name="Marcador de texto 2"/>
          <p:cNvSpPr>
            <a:spLocks noGrp="1"/>
          </p:cNvSpPr>
          <p:nvPr>
            <p:ph type="body" idx="1"/>
          </p:nvPr>
        </p:nvSpPr>
        <p:spPr/>
        <p:txBody>
          <a:bodyPr/>
          <a:lstStyle/>
          <a:p>
            <a:endParaRPr lang="es-BO"/>
          </a:p>
        </p:txBody>
      </p:sp>
    </p:spTree>
    <p:extLst>
      <p:ext uri="{BB962C8B-B14F-4D97-AF65-F5344CB8AC3E}">
        <p14:creationId xmlns:p14="http://schemas.microsoft.com/office/powerpoint/2010/main" val="210557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CBF21-8E86-4552-8B83-692B8040FE61}"/>
              </a:ext>
            </a:extLst>
          </p:cNvPr>
          <p:cNvSpPr>
            <a:spLocks noGrp="1"/>
          </p:cNvSpPr>
          <p:nvPr>
            <p:ph type="title"/>
          </p:nvPr>
        </p:nvSpPr>
        <p:spPr/>
        <p:txBody>
          <a:bodyPr/>
          <a:lstStyle/>
          <a:p>
            <a:r>
              <a:rPr lang="es-ES" dirty="0"/>
              <a:t>Redes neuronales</a:t>
            </a:r>
            <a:endParaRPr lang="es-BO" dirty="0"/>
          </a:p>
        </p:txBody>
      </p:sp>
      <p:sp>
        <p:nvSpPr>
          <p:cNvPr id="3" name="Marcador de contenido 2">
            <a:extLst>
              <a:ext uri="{FF2B5EF4-FFF2-40B4-BE49-F238E27FC236}">
                <a16:creationId xmlns:a16="http://schemas.microsoft.com/office/drawing/2014/main" id="{68BE1465-C5ED-4AAD-A115-F4472A3CF3DC}"/>
              </a:ext>
            </a:extLst>
          </p:cNvPr>
          <p:cNvSpPr>
            <a:spLocks noGrp="1"/>
          </p:cNvSpPr>
          <p:nvPr>
            <p:ph idx="1"/>
          </p:nvPr>
        </p:nvSpPr>
        <p:spPr/>
        <p:txBody>
          <a:bodyPr>
            <a:normAutofit/>
          </a:bodyPr>
          <a:lstStyle/>
          <a:p>
            <a:pPr lvl="1"/>
            <a:r>
              <a:rPr lang="es-BO" sz="2000" dirty="0"/>
              <a:t>Algoritmos que tratan de imitar el cerebro.</a:t>
            </a:r>
          </a:p>
          <a:p>
            <a:pPr lvl="1"/>
            <a:r>
              <a:rPr lang="es-BO" sz="2000" dirty="0"/>
              <a:t>Muy utilizado en los 80s y principios de los 90s; </a:t>
            </a:r>
          </a:p>
          <a:p>
            <a:pPr lvl="1"/>
            <a:r>
              <a:rPr lang="es-BO" sz="2000" dirty="0"/>
              <a:t>Uso reducido en los finales de los 90s</a:t>
            </a:r>
          </a:p>
          <a:p>
            <a:pPr lvl="1"/>
            <a:r>
              <a:rPr lang="es-BO" sz="2000" dirty="0"/>
              <a:t>Reciente resurgimiento:</a:t>
            </a:r>
          </a:p>
          <a:p>
            <a:pPr lvl="1"/>
            <a:r>
              <a:rPr lang="es-BO" sz="2000" dirty="0"/>
              <a:t>Aplicados a muchos ámbitos de la ciencia, con importantes técnicas consideradas en el estado de arte.</a:t>
            </a:r>
            <a:endParaRPr lang="es-BO" sz="1600" dirty="0"/>
          </a:p>
        </p:txBody>
      </p:sp>
    </p:spTree>
    <p:extLst>
      <p:ext uri="{BB962C8B-B14F-4D97-AF65-F5344CB8AC3E}">
        <p14:creationId xmlns:p14="http://schemas.microsoft.com/office/powerpoint/2010/main" val="247925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91338" y="6184245"/>
            <a:ext cx="1210588" cy="253916"/>
          </a:xfrm>
          <a:prstGeom prst="rect">
            <a:avLst/>
          </a:prstGeom>
          <a:noFill/>
        </p:spPr>
        <p:txBody>
          <a:bodyPr wrap="none" rtlCol="0">
            <a:spAutoFit/>
          </a:bodyPr>
          <a:lstStyle/>
          <a:p>
            <a:pPr algn="r" fontAlgn="auto">
              <a:spcBef>
                <a:spcPct val="0"/>
              </a:spcBef>
              <a:spcAft>
                <a:spcPts val="0"/>
              </a:spcAft>
            </a:pPr>
            <a:r>
              <a:rPr lang="en-US" sz="1050" dirty="0">
                <a:solidFill>
                  <a:srgbClr val="53D8FF"/>
                </a:solidFill>
                <a:latin typeface="Arial" pitchFamily="34" charset="0"/>
              </a:rPr>
              <a:t>[Roe et al., 1992]</a:t>
            </a:r>
          </a:p>
        </p:txBody>
      </p:sp>
      <p:pic>
        <p:nvPicPr>
          <p:cNvPr id="4" name="Picture 1" descr="C:\Users\ang\Desktop\Brodmann_41_42.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316" b="94211" l="4000" r="99000">
                        <a14:foregroundMark x1="28333" y1="20000" x2="28333" y2="20000"/>
                        <a14:foregroundMark x1="17333" y1="14211" x2="4333" y2="43158"/>
                        <a14:foregroundMark x1="5667" y1="45263" x2="9000" y2="71053"/>
                        <a14:foregroundMark x1="22000" y1="75789" x2="42333" y2="80526"/>
                        <a14:foregroundMark x1="37333" y1="94211" x2="66000" y2="83684"/>
                        <a14:foregroundMark x1="82333" y1="75263" x2="43667" y2="11579"/>
                        <a14:foregroundMark x1="38667" y1="6842" x2="73667" y2="15789"/>
                        <a14:foregroundMark x1="85667" y1="38421" x2="99000" y2="64737"/>
                      </a14:backgroundRemoval>
                    </a14:imgEffect>
                    <a14:imgEffect>
                      <a14:sharpenSoften amount="50000"/>
                    </a14:imgEffect>
                    <a14:imgEffect>
                      <a14:colorTemperature colorTemp="11200"/>
                    </a14:imgEffect>
                  </a14:imgLayer>
                </a14:imgProps>
              </a:ext>
            </a:extLst>
          </a:blip>
          <a:srcRect/>
          <a:stretch>
            <a:fillRect/>
          </a:stretch>
        </p:blipFill>
        <p:spPr bwMode="auto">
          <a:xfrm>
            <a:off x="3928509" y="1146033"/>
            <a:ext cx="3336132" cy="2297884"/>
          </a:xfrm>
          <a:prstGeom prst="rect">
            <a:avLst/>
          </a:prstGeom>
          <a:noFill/>
        </p:spPr>
      </p:pic>
      <p:sp>
        <p:nvSpPr>
          <p:cNvPr id="5" name="TextBox 4"/>
          <p:cNvSpPr txBox="1"/>
          <p:nvPr/>
        </p:nvSpPr>
        <p:spPr>
          <a:xfrm>
            <a:off x="4166864" y="3754219"/>
            <a:ext cx="3910335" cy="461665"/>
          </a:xfrm>
          <a:prstGeom prst="rect">
            <a:avLst/>
          </a:prstGeom>
          <a:noFill/>
        </p:spPr>
        <p:txBody>
          <a:bodyPr wrap="square" rtlCol="0">
            <a:spAutoFit/>
          </a:bodyPr>
          <a:lstStyle/>
          <a:p>
            <a:pPr algn="l">
              <a:spcBef>
                <a:spcPct val="0"/>
              </a:spcBef>
            </a:pPr>
            <a:r>
              <a:rPr lang="en-US" sz="2400" dirty="0">
                <a:latin typeface="+mj-lt"/>
              </a:rPr>
              <a:t>Cortex </a:t>
            </a:r>
            <a:r>
              <a:rPr lang="en-US" sz="2400" dirty="0" err="1">
                <a:latin typeface="+mj-lt"/>
              </a:rPr>
              <a:t>Auditivo</a:t>
            </a:r>
            <a:r>
              <a:rPr lang="en-US" sz="2400" dirty="0">
                <a:latin typeface="+mj-lt"/>
              </a:rPr>
              <a:t> </a:t>
            </a:r>
            <a:r>
              <a:rPr lang="en-US" sz="2400" dirty="0" err="1">
                <a:latin typeface="+mj-lt"/>
              </a:rPr>
              <a:t>aprende</a:t>
            </a:r>
            <a:r>
              <a:rPr lang="en-US" sz="2400" dirty="0">
                <a:latin typeface="+mj-lt"/>
              </a:rPr>
              <a:t> a </a:t>
            </a:r>
            <a:r>
              <a:rPr lang="en-US" sz="2400" dirty="0" err="1">
                <a:latin typeface="+mj-lt"/>
              </a:rPr>
              <a:t>ver</a:t>
            </a:r>
            <a:endParaRPr lang="en-US" sz="2400" dirty="0">
              <a:latin typeface="+mj-lt"/>
            </a:endParaRPr>
          </a:p>
        </p:txBody>
      </p:sp>
      <p:sp>
        <p:nvSpPr>
          <p:cNvPr id="6" name="TextBox 5"/>
          <p:cNvSpPr txBox="1"/>
          <p:nvPr/>
        </p:nvSpPr>
        <p:spPr>
          <a:xfrm>
            <a:off x="5004022" y="2941309"/>
            <a:ext cx="2086902" cy="390464"/>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Arial"/>
              </a:rPr>
              <a:t>Cortex </a:t>
            </a:r>
            <a:r>
              <a:rPr kumimoji="0" lang="en-US" sz="2000" b="0" i="0" u="none" strike="noStrike" kern="0" cap="none" spc="0" normalizeH="0" baseline="0" noProof="0" dirty="0" err="1">
                <a:ln>
                  <a:noFill/>
                </a:ln>
                <a:solidFill>
                  <a:srgbClr val="000000"/>
                </a:solidFill>
                <a:effectLst/>
                <a:uLnTx/>
                <a:uFillTx/>
                <a:latin typeface="+mj-lt"/>
                <a:ea typeface="+mn-ea"/>
                <a:cs typeface="Arial"/>
              </a:rPr>
              <a:t>Auditivo</a:t>
            </a:r>
            <a:endParaRPr kumimoji="0" lang="en-US" sz="2000" b="0" i="0" u="none" strike="noStrike" kern="0" cap="none" spc="0" normalizeH="0" baseline="0" noProof="0" dirty="0">
              <a:ln>
                <a:noFill/>
              </a:ln>
              <a:solidFill>
                <a:srgbClr val="000000"/>
              </a:solidFill>
              <a:effectLst/>
              <a:uLnTx/>
              <a:uFillTx/>
              <a:latin typeface="+mj-lt"/>
              <a:ea typeface="+mn-ea"/>
              <a:cs typeface="Arial"/>
            </a:endParaRPr>
          </a:p>
        </p:txBody>
      </p:sp>
      <p:cxnSp>
        <p:nvCxnSpPr>
          <p:cNvPr id="7" name="Straight Arrow Connector 6"/>
          <p:cNvCxnSpPr/>
          <p:nvPr/>
        </p:nvCxnSpPr>
        <p:spPr bwMode="auto">
          <a:xfrm flipV="1">
            <a:off x="3094074" y="2594732"/>
            <a:ext cx="2637144" cy="393826"/>
          </a:xfrm>
          <a:prstGeom prst="straightConnector1">
            <a:avLst/>
          </a:prstGeom>
          <a:noFill/>
          <a:ln w="57150" cap="flat" cmpd="sng" algn="ctr">
            <a:solidFill>
              <a:srgbClr val="53D8FF"/>
            </a:solidFill>
            <a:prstDash val="solid"/>
            <a:round/>
            <a:headEnd type="none" w="med" len="med"/>
            <a:tailEnd type="arrow"/>
          </a:ln>
          <a:effectLst/>
        </p:spPr>
      </p:cxnSp>
      <p:grpSp>
        <p:nvGrpSpPr>
          <p:cNvPr id="8" name="Group 46"/>
          <p:cNvGrpSpPr>
            <a:grpSpLocks/>
          </p:cNvGrpSpPr>
          <p:nvPr/>
        </p:nvGrpSpPr>
        <p:grpSpPr bwMode="auto">
          <a:xfrm>
            <a:off x="4473763" y="2647045"/>
            <a:ext cx="276222" cy="276222"/>
            <a:chOff x="0" y="2153"/>
            <a:chExt cx="571" cy="574"/>
          </a:xfrm>
        </p:grpSpPr>
        <p:sp>
          <p:nvSpPr>
            <p:cNvPr id="9"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10"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cxnSp>
        <p:nvCxnSpPr>
          <p:cNvPr id="12" name="Straight Arrow Connector 11"/>
          <p:cNvCxnSpPr/>
          <p:nvPr/>
        </p:nvCxnSpPr>
        <p:spPr bwMode="auto">
          <a:xfrm>
            <a:off x="3424238" y="1873985"/>
            <a:ext cx="2306980" cy="542206"/>
          </a:xfrm>
          <a:prstGeom prst="straightConnector1">
            <a:avLst/>
          </a:prstGeom>
          <a:noFill/>
          <a:ln w="57150" cap="flat" cmpd="sng" algn="ctr">
            <a:solidFill>
              <a:srgbClr val="C52B87"/>
            </a:solidFill>
            <a:prstDash val="solid"/>
            <a:round/>
            <a:headEnd type="none" w="med" len="med"/>
            <a:tailEnd type="arrow"/>
          </a:ln>
          <a:effectLst/>
        </p:spPr>
      </p:cxnSp>
      <p:pic>
        <p:nvPicPr>
          <p:cNvPr id="13" name="Picture 12" descr="Eye.png"/>
          <p:cNvPicPr>
            <a:picLocks noChangeAspect="1"/>
          </p:cNvPicPr>
          <p:nvPr/>
        </p:nvPicPr>
        <p:blipFill>
          <a:blip r:embed="rId4" cstate="print">
            <a:clrChange>
              <a:clrFrom>
                <a:srgbClr val="000000"/>
              </a:clrFrom>
              <a:clrTo>
                <a:srgbClr val="000000">
                  <a:alpha val="0"/>
                </a:srgbClr>
              </a:clrTo>
            </a:clrChange>
            <a:extLst>
              <a:ext uri="{BEBA8EAE-BF5A-486C-A8C5-ECC9F3942E4B}">
                <a14:imgProps xmlns:a14="http://schemas.microsoft.com/office/drawing/2010/main">
                  <a14:imgLayer r:embed="rId5">
                    <a14:imgEffect>
                      <a14:backgroundRemoval t="10000" b="90000" l="10000" r="90000"/>
                    </a14:imgEffect>
                    <a14:imgEffect>
                      <a14:artisticGlowEdges trans="100000" smoothness="2"/>
                    </a14:imgEffect>
                  </a14:imgLayer>
                </a14:imgProps>
              </a:ext>
            </a:extLst>
          </a:blip>
          <a:stretch>
            <a:fillRect/>
          </a:stretch>
        </p:blipFill>
        <p:spPr>
          <a:xfrm>
            <a:off x="1435395" y="1207595"/>
            <a:ext cx="1980812" cy="985756"/>
          </a:xfrm>
          <a:prstGeom prst="rect">
            <a:avLst/>
          </a:prstGeom>
        </p:spPr>
      </p:pic>
      <p:pic>
        <p:nvPicPr>
          <p:cNvPr id="14" name="Picture 13" descr="Ear.png"/>
          <p:cNvPicPr>
            <a:picLocks noChangeAspect="1"/>
          </p:cNvPicPr>
          <p:nvPr/>
        </p:nvPicPr>
        <p:blipFill>
          <a:blip r:embed="rId6" cstate="print">
            <a:clrChange>
              <a:clrFrom>
                <a:srgbClr val="000000"/>
              </a:clrFrom>
              <a:clrTo>
                <a:srgbClr val="000000">
                  <a:alpha val="0"/>
                </a:srgbClr>
              </a:clrTo>
            </a:clrChange>
            <a:duotone>
              <a:prstClr val="black"/>
              <a:srgbClr val="00B0F0">
                <a:tint val="45000"/>
                <a:satMod val="400000"/>
              </a:srgbClr>
            </a:duotone>
            <a:extLst>
              <a:ext uri="{BEBA8EAE-BF5A-486C-A8C5-ECC9F3942E4B}">
                <a14:imgProps xmlns:a14="http://schemas.microsoft.com/office/drawing/2010/main">
                  <a14:imgLayer r:embed="rId7">
                    <a14:imgEffect>
                      <a14:backgroundRemoval t="10000" b="90000" l="10000" r="90000"/>
                    </a14:imgEffect>
                    <a14:imgEffect>
                      <a14:artisticGlowEdges trans="100000" smoothness="10"/>
                    </a14:imgEffect>
                  </a14:imgLayer>
                </a14:imgProps>
              </a:ext>
            </a:extLst>
          </a:blip>
          <a:stretch>
            <a:fillRect/>
          </a:stretch>
        </p:blipFill>
        <p:spPr>
          <a:xfrm>
            <a:off x="1986086" y="2543579"/>
            <a:ext cx="963108" cy="1576388"/>
          </a:xfrm>
          <a:prstGeom prst="rect">
            <a:avLst/>
          </a:prstGeom>
        </p:spPr>
      </p:pic>
      <p:sp>
        <p:nvSpPr>
          <p:cNvPr id="15" name="TextBox 14"/>
          <p:cNvSpPr txBox="1"/>
          <p:nvPr/>
        </p:nvSpPr>
        <p:spPr>
          <a:xfrm>
            <a:off x="381000" y="285750"/>
            <a:ext cx="6400800" cy="461665"/>
          </a:xfrm>
          <a:prstGeom prst="rect">
            <a:avLst/>
          </a:prstGeom>
          <a:noFill/>
        </p:spPr>
        <p:txBody>
          <a:bodyPr wrap="square" rtlCol="0">
            <a:spAutoFit/>
          </a:bodyPr>
          <a:lstStyle/>
          <a:p>
            <a:r>
              <a:rPr lang="es-ES" sz="2400" b="1" dirty="0"/>
              <a:t>La </a:t>
            </a:r>
            <a:r>
              <a:rPr lang="es-ES" sz="2400" b="1" dirty="0" err="1"/>
              <a:t>hipótesis</a:t>
            </a:r>
            <a:r>
              <a:rPr lang="es-ES" sz="2400" b="1" dirty="0"/>
              <a:t> del "algoritmo de aprendizaje único"</a:t>
            </a:r>
            <a:endParaRPr lang="en-US" sz="2400" b="1" dirty="0"/>
          </a:p>
        </p:txBody>
      </p:sp>
      <p:sp>
        <p:nvSpPr>
          <p:cNvPr id="17" name="TextBox 16"/>
          <p:cNvSpPr txBox="1"/>
          <p:nvPr/>
        </p:nvSpPr>
        <p:spPr>
          <a:xfrm>
            <a:off x="0" y="4866501"/>
            <a:ext cx="1249894" cy="276999"/>
          </a:xfrm>
          <a:prstGeom prst="rect">
            <a:avLst/>
          </a:prstGeom>
          <a:noFill/>
        </p:spPr>
        <p:txBody>
          <a:bodyPr wrap="none" rtlCol="0">
            <a:spAutoFit/>
          </a:bodyPr>
          <a:lstStyle/>
          <a:p>
            <a:pPr>
              <a:spcBef>
                <a:spcPct val="0"/>
              </a:spcBef>
            </a:pPr>
            <a:r>
              <a:rPr lang="en-US" sz="1200" dirty="0">
                <a:solidFill>
                  <a:schemeClr val="bg1">
                    <a:lumMod val="50000"/>
                  </a:schemeClr>
                </a:solidFill>
                <a:latin typeface="+mj-lt"/>
              </a:rPr>
              <a:t>[Roe et al., 1992]</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5330520" y="2174400"/>
              <a:ext cx="1823400" cy="608760"/>
            </p14:xfrm>
          </p:contentPart>
        </mc:Choice>
        <mc:Fallback xmlns="">
          <p:pic>
            <p:nvPicPr>
              <p:cNvPr id="2" name="Ink 1"/>
              <p:cNvPicPr/>
              <p:nvPr/>
            </p:nvPicPr>
            <p:blipFill>
              <a:blip r:embed="rId9"/>
              <a:stretch>
                <a:fillRect/>
              </a:stretch>
            </p:blipFill>
            <p:spPr>
              <a:xfrm>
                <a:off x="4325400" y="2161800"/>
                <a:ext cx="3466080" cy="2075400"/>
              </a:xfrm>
              <a:prstGeom prst="rect">
                <a:avLst/>
              </a:prstGeom>
            </p:spPr>
          </p:pic>
        </mc:Fallback>
      </mc:AlternateContent>
    </p:spTree>
    <p:extLst>
      <p:ext uri="{BB962C8B-B14F-4D97-AF65-F5344CB8AC3E}">
        <p14:creationId xmlns:p14="http://schemas.microsoft.com/office/powerpoint/2010/main" val="11856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pubpages.unh.edu/~cjy67/Images/hand.png"/>
          <p:cNvPicPr>
            <a:picLocks noChangeAspect="1" noChangeArrowheads="1"/>
          </p:cNvPicPr>
          <p:nvPr/>
        </p:nvPicPr>
        <p:blipFill>
          <a:blip r:embed="rId2" cstate="print">
            <a:clrChange>
              <a:clrFrom>
                <a:srgbClr val="000000"/>
              </a:clrFrom>
              <a:clrTo>
                <a:srgbClr val="000000">
                  <a:alpha val="0"/>
                </a:srgbClr>
              </a:clrTo>
            </a:clrChange>
            <a:extLst>
              <a:ext uri="{BEBA8EAE-BF5A-486C-A8C5-ECC9F3942E4B}">
                <a14:imgProps xmlns:a14="http://schemas.microsoft.com/office/drawing/2010/main">
                  <a14:imgLayer r:embed="rId3">
                    <a14:imgEffect>
                      <a14:artisticGlowEdges trans="100000" smoothness="10"/>
                    </a14:imgEffect>
                    <a14:imgEffect>
                      <a14:sharpenSoften amount="50000"/>
                    </a14:imgEffect>
                  </a14:imgLayer>
                </a14:imgProps>
              </a:ext>
            </a:extLst>
          </a:blip>
          <a:stretch>
            <a:fillRect/>
          </a:stretch>
        </p:blipFill>
        <p:spPr bwMode="auto">
          <a:xfrm>
            <a:off x="1818167" y="2516936"/>
            <a:ext cx="1424763" cy="14576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upload.wikimedia.org/wikipedia/commons/6/66/Postcentral_gyrus.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211" b="93158" l="2000" r="97667">
                        <a14:foregroundMark x1="7000" y1="33684" x2="39333" y2="7368"/>
                        <a14:foregroundMark x1="44667" y1="4211" x2="54667" y2="6316"/>
                        <a14:foregroundMark x1="86667" y1="39474" x2="95000" y2="57895"/>
                        <a14:foregroundMark x1="93667" y1="55789" x2="97667" y2="66316"/>
                        <a14:foregroundMark x1="57000" y1="84737" x2="34667" y2="88421"/>
                        <a14:foregroundMark x1="43000" y1="93684" x2="32333" y2="81579"/>
                        <a14:foregroundMark x1="8000" y1="67895" x2="2000" y2="43158"/>
                        <a14:backgroundMark x1="7000" y1="15789" x2="16000" y2="11053"/>
                        <a14:backgroundMark x1="82667" y1="7368" x2="89667" y2="14737"/>
                      </a14:backgroundRemoval>
                    </a14:imgEffect>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921378" y="1123950"/>
            <a:ext cx="3340660" cy="22943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bwMode="auto">
          <a:xfrm flipV="1">
            <a:off x="3094074" y="1965329"/>
            <a:ext cx="2497634" cy="998056"/>
          </a:xfrm>
          <a:prstGeom prst="straightConnector1">
            <a:avLst/>
          </a:prstGeom>
          <a:noFill/>
          <a:ln w="57150" cap="flat" cmpd="sng" algn="ctr">
            <a:solidFill>
              <a:srgbClr val="53D8FF"/>
            </a:solidFill>
            <a:prstDash val="solid"/>
            <a:round/>
            <a:headEnd type="none" w="med" len="med"/>
            <a:tailEnd type="arrow"/>
          </a:ln>
          <a:effectLst/>
        </p:spPr>
      </p:cxnSp>
      <p:sp>
        <p:nvSpPr>
          <p:cNvPr id="16" name="TextBox 15"/>
          <p:cNvSpPr txBox="1"/>
          <p:nvPr/>
        </p:nvSpPr>
        <p:spPr>
          <a:xfrm>
            <a:off x="3677746" y="3729046"/>
            <a:ext cx="5009053" cy="461665"/>
          </a:xfrm>
          <a:prstGeom prst="rect">
            <a:avLst/>
          </a:prstGeom>
          <a:noFill/>
        </p:spPr>
        <p:txBody>
          <a:bodyPr wrap="square" rtlCol="0">
            <a:spAutoFit/>
          </a:bodyPr>
          <a:lstStyle/>
          <a:p>
            <a:pPr>
              <a:spcBef>
                <a:spcPct val="0"/>
              </a:spcBef>
            </a:pPr>
            <a:r>
              <a:rPr lang="en-US" sz="2400" dirty="0">
                <a:latin typeface="+mj-lt"/>
              </a:rPr>
              <a:t>Cortex Somatosensorial </a:t>
            </a:r>
            <a:r>
              <a:rPr lang="en-US" sz="2400" dirty="0" err="1">
                <a:latin typeface="+mj-lt"/>
              </a:rPr>
              <a:t>aprende</a:t>
            </a:r>
            <a:r>
              <a:rPr lang="en-US" sz="2400" dirty="0">
                <a:latin typeface="+mj-lt"/>
              </a:rPr>
              <a:t> a </a:t>
            </a:r>
            <a:r>
              <a:rPr lang="en-US" sz="2400" dirty="0" err="1">
                <a:latin typeface="+mj-lt"/>
              </a:rPr>
              <a:t>ver</a:t>
            </a:r>
            <a:endParaRPr lang="en-US" sz="2400" dirty="0">
              <a:latin typeface="+mj-lt"/>
            </a:endParaRPr>
          </a:p>
        </p:txBody>
      </p:sp>
      <p:grpSp>
        <p:nvGrpSpPr>
          <p:cNvPr id="17" name="Group 46"/>
          <p:cNvGrpSpPr>
            <a:grpSpLocks/>
          </p:cNvGrpSpPr>
          <p:nvPr/>
        </p:nvGrpSpPr>
        <p:grpSpPr bwMode="auto">
          <a:xfrm>
            <a:off x="4197541" y="2326246"/>
            <a:ext cx="276222" cy="276222"/>
            <a:chOff x="0" y="2153"/>
            <a:chExt cx="571" cy="574"/>
          </a:xfrm>
        </p:grpSpPr>
        <p:sp>
          <p:nvSpPr>
            <p:cNvPr id="18"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sz="2400">
                <a:solidFill>
                  <a:srgbClr val="FFFFFF"/>
                </a:solidFill>
                <a:latin typeface="+mj-lt"/>
              </a:endParaRPr>
            </a:p>
          </p:txBody>
        </p:sp>
        <p:sp>
          <p:nvSpPr>
            <p:cNvPr id="19"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sz="2400">
                <a:solidFill>
                  <a:srgbClr val="FFFFFF"/>
                </a:solidFill>
                <a:latin typeface="+mj-lt"/>
              </a:endParaRPr>
            </a:p>
          </p:txBody>
        </p:sp>
      </p:grpSp>
      <p:sp>
        <p:nvSpPr>
          <p:cNvPr id="23" name="TextBox 22"/>
          <p:cNvSpPr txBox="1"/>
          <p:nvPr/>
        </p:nvSpPr>
        <p:spPr>
          <a:xfrm>
            <a:off x="5004022" y="2571750"/>
            <a:ext cx="2844578" cy="513933"/>
          </a:xfrm>
          <a:prstGeom prst="rect">
            <a:avLst/>
          </a:prstGeom>
          <a:solidFill>
            <a:schemeClr val="accent5">
              <a:lumMod val="20000"/>
              <a:lumOff val="80000"/>
            </a:schemeClr>
          </a:solidFill>
          <a:ln w="38100"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Arial"/>
              </a:rPr>
              <a:t>Cortex Somatosensorial</a:t>
            </a:r>
          </a:p>
        </p:txBody>
      </p:sp>
      <p:cxnSp>
        <p:nvCxnSpPr>
          <p:cNvPr id="24" name="Straight Arrow Connector 23"/>
          <p:cNvCxnSpPr/>
          <p:nvPr/>
        </p:nvCxnSpPr>
        <p:spPr bwMode="auto">
          <a:xfrm>
            <a:off x="3424238" y="1873985"/>
            <a:ext cx="2167470" cy="91344"/>
          </a:xfrm>
          <a:prstGeom prst="straightConnector1">
            <a:avLst/>
          </a:prstGeom>
          <a:noFill/>
          <a:ln w="57150" cap="flat" cmpd="sng" algn="ctr">
            <a:solidFill>
              <a:srgbClr val="C52B87"/>
            </a:solidFill>
            <a:prstDash val="solid"/>
            <a:round/>
            <a:headEnd type="none" w="med" len="med"/>
            <a:tailEnd type="arrow"/>
          </a:ln>
          <a:effectLst/>
        </p:spPr>
      </p:cxnSp>
      <p:pic>
        <p:nvPicPr>
          <p:cNvPr id="25" name="Picture 24" descr="Eye.png"/>
          <p:cNvPicPr>
            <a:picLocks noChangeAspect="1"/>
          </p:cNvPicPr>
          <p:nvPr/>
        </p:nvPicPr>
        <p:blipFill>
          <a:blip r:embed="rId6" cstate="print">
            <a:clrChange>
              <a:clrFrom>
                <a:srgbClr val="000000"/>
              </a:clrFrom>
              <a:clrTo>
                <a:srgbClr val="000000">
                  <a:alpha val="0"/>
                </a:srgbClr>
              </a:clrTo>
            </a:clrChange>
            <a:extLst>
              <a:ext uri="{BEBA8EAE-BF5A-486C-A8C5-ECC9F3942E4B}">
                <a14:imgProps xmlns:a14="http://schemas.microsoft.com/office/drawing/2010/main">
                  <a14:imgLayer r:embed="rId7">
                    <a14:imgEffect>
                      <a14:backgroundRemoval t="10000" b="90000" l="10000" r="90000"/>
                    </a14:imgEffect>
                    <a14:imgEffect>
                      <a14:artisticGlowEdges trans="100000" smoothness="2"/>
                    </a14:imgEffect>
                  </a14:imgLayer>
                </a14:imgProps>
              </a:ext>
            </a:extLst>
          </a:blip>
          <a:stretch>
            <a:fillRect/>
          </a:stretch>
        </p:blipFill>
        <p:spPr>
          <a:xfrm>
            <a:off x="1435395" y="1207595"/>
            <a:ext cx="1980812" cy="985756"/>
          </a:xfrm>
          <a:prstGeom prst="rect">
            <a:avLst/>
          </a:prstGeom>
        </p:spPr>
      </p:pic>
      <p:sp>
        <p:nvSpPr>
          <p:cNvPr id="29" name="TextBox 28"/>
          <p:cNvSpPr txBox="1"/>
          <p:nvPr/>
        </p:nvSpPr>
        <p:spPr>
          <a:xfrm>
            <a:off x="381000" y="285750"/>
            <a:ext cx="6400800" cy="461665"/>
          </a:xfrm>
          <a:prstGeom prst="rect">
            <a:avLst/>
          </a:prstGeom>
          <a:noFill/>
        </p:spPr>
        <p:txBody>
          <a:bodyPr wrap="square" rtlCol="0">
            <a:spAutoFit/>
          </a:bodyPr>
          <a:lstStyle/>
          <a:p>
            <a:r>
              <a:rPr lang="es-ES" sz="2400" b="1" dirty="0"/>
              <a:t>La </a:t>
            </a:r>
            <a:r>
              <a:rPr lang="es-ES" sz="2400" b="1" dirty="0" err="1"/>
              <a:t>hipótesis</a:t>
            </a:r>
            <a:r>
              <a:rPr lang="es-ES" sz="2400" b="1" dirty="0"/>
              <a:t> del "algoritmo de aprendizaje único"</a:t>
            </a:r>
            <a:endParaRPr lang="en-US" sz="2400" b="1" dirty="0"/>
          </a:p>
        </p:txBody>
      </p:sp>
      <p:sp>
        <p:nvSpPr>
          <p:cNvPr id="21" name="TextBox 20"/>
          <p:cNvSpPr txBox="1"/>
          <p:nvPr/>
        </p:nvSpPr>
        <p:spPr>
          <a:xfrm>
            <a:off x="0" y="4866501"/>
            <a:ext cx="1527726" cy="276999"/>
          </a:xfrm>
          <a:prstGeom prst="rect">
            <a:avLst/>
          </a:prstGeom>
          <a:noFill/>
        </p:spPr>
        <p:txBody>
          <a:bodyPr wrap="none" rtlCol="0">
            <a:spAutoFit/>
          </a:bodyPr>
          <a:lstStyle/>
          <a:p>
            <a:pPr>
              <a:spcBef>
                <a:spcPct val="0"/>
              </a:spcBef>
            </a:pPr>
            <a:r>
              <a:rPr lang="en-US" sz="1200" dirty="0">
                <a:solidFill>
                  <a:schemeClr val="bg1">
                    <a:lumMod val="50000"/>
                  </a:schemeClr>
                </a:solidFill>
                <a:latin typeface="+mj-lt"/>
              </a:rPr>
              <a:t>[</a:t>
            </a:r>
            <a:r>
              <a:rPr lang="en-US" sz="1200" dirty="0" err="1">
                <a:solidFill>
                  <a:schemeClr val="bg1">
                    <a:lumMod val="50000"/>
                  </a:schemeClr>
                </a:solidFill>
                <a:latin typeface="+mj-lt"/>
              </a:rPr>
              <a:t>Metin</a:t>
            </a:r>
            <a:r>
              <a:rPr lang="en-US" sz="1200" dirty="0">
                <a:solidFill>
                  <a:schemeClr val="bg1">
                    <a:lumMod val="50000"/>
                  </a:schemeClr>
                </a:solidFill>
                <a:latin typeface="+mj-lt"/>
              </a:rPr>
              <a:t> &amp; Frost, 1989]</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131520" y="1387440"/>
              <a:ext cx="843120" cy="379800"/>
            </p14:xfrm>
          </p:contentPart>
        </mc:Choice>
        <mc:Fallback xmlns="">
          <p:pic>
            <p:nvPicPr>
              <p:cNvPr id="2" name="Ink 1"/>
              <p:cNvPicPr/>
              <p:nvPr/>
            </p:nvPicPr>
            <p:blipFill>
              <a:blip r:embed="rId9"/>
              <a:stretch>
                <a:fillRect/>
              </a:stretch>
            </p:blipFill>
            <p:spPr>
              <a:xfrm>
                <a:off x="6122520" y="1377360"/>
                <a:ext cx="863640" cy="399960"/>
              </a:xfrm>
              <a:prstGeom prst="rect">
                <a:avLst/>
              </a:prstGeom>
            </p:spPr>
          </p:pic>
        </mc:Fallback>
      </mc:AlternateContent>
    </p:spTree>
    <p:extLst>
      <p:ext uri="{BB962C8B-B14F-4D97-AF65-F5344CB8AC3E}">
        <p14:creationId xmlns:p14="http://schemas.microsoft.com/office/powerpoint/2010/main" val="1605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93"/>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i \times x_j&#10;$&#10;&#10;\end{document}"/>
  <p:tag name="IGUANATEXSIZE" val="2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10;\end{document}"/>
  <p:tag name="IGUANATEXSIZE" val="24"/>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_1^{(2)}&#10;$&#10;&#10;\end{document}"/>
  <p:tag name="IGUANATEXSIZE" val="24"/>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_2^{(2)}&#10;$&#10;&#10;\end{document}"/>
  <p:tag name="IGUANATEXSIZE" val="24"/>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AND $ x_2$&#10;&#10;\end{document}"/>
  <p:tag name="IGUANATEXSIZE" val="16"/>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 = \begin{bmatrix}&#10;00000000000000\\&#10;00000000000000\\&#10;\vdots\\&#10;00000000000000&#10;\end{bmatrix}&#10;$&#10;\end{document}"/>
  <p:tag name="IGUANATEXSIZE" val="2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1\\0\\0\\0&#10;\end{smallmatrix} \right]&#10;$&#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0\\1\\0\\0&#10;\end{smallmatrix} \right]&#10;$&#10;&#10;\end{document}"/>
  <p:tag name="IGUANATEXSIZE" val="2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0\\0\\1\\0&#10;\end{smallmatrix} \right]&#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in \mathbb{R}^4&#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i^{(j)} =&#10;$&#10;&#10;\end{document}"/>
  <p:tag name="IGUANATEXSIZE" val="2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1\\0\\0\\0&#10;\end{smallmatrix} \right]&#10;$&#10;&#10;\end{document}"/>
  <p:tag name="IGUANATEXSIZE" val="2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0\\1\\0\\0&#10;\end{smallmatrix} \right]&#10;$&#10;&#10;\end{document}"/>
  <p:tag name="IGUANATEXSIZE" val="2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0\\0\\1\\0&#10;\end{smallmatrix} \right]&#10;$&#10;&#10;\end{document}"/>
  <p:tag name="IGUANATEXSIZE" val="2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x^{(1)}, y^{(1)}), (x^{(2)}, y^{(2)}), \dots, (x^{(m)}, y^{(m)}) &#10;$&#10;&#10;\end{document}"/>
  <p:tag name="IGUANATEXSIZE" val="2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y^{(i)}&#10;$&#10;&#10;\end{document}"/>
  <p:tag name="IGUANATEXSIZE" val="2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1\\0\\0\\0&#10;\end{smallmatrix} \right]&#10;$&#10;&#10;\end{document}"/>
  <p:tag name="IGUANATEXSIZE" val="24"/>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0\\1\\0\\0&#10;\end{smallmatrix} \right]&#10;$&#10;&#10;\end{document}"/>
  <p:tag name="IGUANATEXSIZE" val="24"/>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0\\0\\1\\0&#10;\end{smallmatrix} \right]&#10;$&#10;&#10;\end{document}"/>
  <p:tag name="IGUANATEXSIZE" val="24"/>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0\\0\\0\\1&#10;\end{smallmatrix} \right]&#10;$&#10;&#10;\end{document}"/>
  <p:tag name="IGUANATEXSIZE" val="24"/>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in \mathbb{R}^4&#10;$&#10;&#10;\end{document}"/>
  <p:tag name="IGUANATEXSIZE" val="2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j)} =&#10;$&#10;&#10;\end{document}"/>
  <p:tag name="IGUANATEXSIZE" val="2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0 $ or $1$&#10;&#10;\end{document}"/>
  <p:tag name="IGUANATEXSIZE" val="2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y \in \mathbb{R}^K&#10;$&#10;&#10;\end{document}"/>
  <p:tag name="IGUANATEXSIZE" val="24"/>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 (x^{(1)}, y^{(1)}), (x^{(2)}, y^{(2)}), \dots, (x^{(m)}, y^{(m)}) \}&#10;$&#10;&#10;\end{document}"/>
  <p:tag name="IGUANATEXSIZE" val="2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 =&#10;$&#10;&#10;\end{document}"/>
  <p:tag name="IGUANATEXSIZE" val="2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s_l =&#10;$&#10;&#10;\end{document}"/>
  <p:tag name="IGUANATEXSIZE" val="2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10;$&#10;&#10;\end{document}"/>
  <p:tag name="IGUANATEXSIZE" val="2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1\\0\\0\\0&#10;\end{smallmatrix} \right]&#10;$&#10;&#10;\end{document}"/>
  <p:tag name="IGUANATEXSIZE" val="24"/>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0\\1\\0\\0&#10;\end{smallmatrix} \right]&#10;$&#10;&#10;\end{document}"/>
  <p:tag name="IGUANATEXSIZE" val="24"/>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0\\0\\1\\0&#10;\end{smallmatrix} \right]&#10;$&#10;&#10;\end{document}"/>
  <p:tag name="IGUANATEXSIZE" val="24"/>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eft[ \begin{smallmatrix}&#10;0\\0\\0\\1&#10;\end{smallmatrix} \right]&#10;$&#10;&#10;\end{document}"/>
  <p:tag name="IGUANATEXSIZE" val="2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 = g(\Theta_{10}^{(1)} x_0 + \Theta_{11}^{(1)} x_1 + \Theta_{12}^{(1)} x_2 + \Theta_{13}^{(1)} x_3)&#10;$&#10;&#10;\end{document}"/>
  <p:tag name="IGUANATEXSIZE" val="2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J(\theta) = -\frac{1}{m} \left[ \sum^m_{i=1} y^{(i)} \log h_\theta (x^{(i)}) + (1 - y^{(i)}) \log(1-h_\theta(x^{(i)})) \right] + \frac{\lambda}{2m} \sum^n_{j=1} \theta_j^2&#10;$&#10;&#10;\end{document}"/>
  <p:tag name="IGUANATEXSIZE" val="18"/>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J(\Theta) = -\frac{1}{m} \left[ \sum^m_{i=1} \sum^K_{k=1} y^{(i)}_k \log (h_\Theta (x^{(i)}))_k + (1 - y^{(i)}_k) \log(1-(h_\Theta(x^{(i)}))_k) \right] &#10;$&#10;&#10;\end{document}"/>
  <p:tag name="IGUANATEXSIZE" val="18"/>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 \frac{\lambda}{2m} \sum^{L-1}_{l=1} \sum^{s_l}_{i=1} \sum^{s_{l+1}}_{j=1} (\Theta_{ji}^{(l)})^2&#10;$&#10;&#10;\end{document}"/>
  <p:tag name="IGUANATEXSIZE" val="18"/>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in \mathbb{R}^K&#10;$&#10;&#10;\end{document}"/>
  <p:tag name="IGUANATEXSIZE" val="24"/>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_i = i^{th}$ output&#10;&#10;\end{document}"/>
  <p:tag name="IGUANATEXSIZE" val="24"/>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J(\Theta) = -\frac{1}{m} \left[ \sum^m_{i=1} \sum^K_{k=1} y^{(i)}_k \log h_\theta (x^{(i)})_k + (1 - y^{(i)}_k) \log(1-h_\theta(x^{(i)})_k) \right] &#10;$&#10;&#10;\end{document}"/>
  <p:tag name="IGUANATEXSIZE" val="18"/>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 \frac{\lambda}{2m} \sum^{L-1}_{l=1} \sum^{s_l}_{i=1} \sum^{s_{l+1}}_{j=1} (\Theta_j^{(l)})^2&#10;$&#10;&#10;\end{document}"/>
  <p:tag name="IGUANATEXSIZE" val="18"/>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min_\Theta J(\Theta)$&#10;&#10;\end{document}"/>
  <p:tag name="IGUANATEXSIZE" val="24"/>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J(\Theta)$&#10;&#10;\end{document}"/>
  <p:tag name="IGUANATEXSIZE" val="24"/>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frac{\partial}{\partial \Theta_{ij}^{(l)}} J(\Theta)&#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 = g(\Theta_{20}^{(1)} x_0 + \Theta_{21}^{(1)} x_1 + \Theta_{22}^{(1)} x_2 + \Theta_{23}^{(1)} x_3)&#10;$&#10;&#10;\end{document}"/>
  <p:tag name="IGUANATEXSIZE" val="2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a^{(1)} = x&#10;$&#10;&#10;\end{document}"/>
  <p:tag name="IGUANATEXSIZE" val="24"/>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x&#10;$&#10;&#10;\end{document}"/>
  <p:tag name="IGUANATEXSIZE" val="24"/>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y&#10;$&#10;&#10;\end{document}"/>
  <p:tag name="IGUANATEXSIZE" val="24"/>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z^{(2)} = \Theta^{(1)} a^{(1)}&#10;$&#10;&#10;\end{document}"/>
  <p:tag name="IGUANATEXSIZE" val="24"/>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a^{(2)} = g(z^{(2)})&#10;$&#10;&#10;\end{document}"/>
  <p:tag name="IGUANATEXSIZE" val="24"/>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z^{(3)} = \Theta^{(2)} a^{(2)}&#10;$&#10;&#10;\end{document}"/>
  <p:tag name="IGUANATEXSIZE" val="24"/>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a^{(3)} = g(z^{(3)})&#10;$&#10;&#10;\end{document}"/>
  <p:tag name="IGUANATEXSIZE" val="24"/>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z^{(4)} = \Theta^{(3)} a^{(3)}&#10;$&#10;&#10;\end{document}"/>
  <p:tag name="IGUANATEXSIZE" val="24"/>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a^{(4)} = h_\Theta(x) = g(z^{(4)})&#10;$&#10;&#10;\end{document}"/>
  <p:tag name="IGUANATEXSIZE" val="24"/>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add $&#10;a_0^{(2)}&#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 = g(\Theta_{30}^{(1)} x_0 + \Theta_{31}^{(1)} x_1 + \Theta_{32}^{(1)} x_2 + \Theta_{33}^{(1)} x_3)&#10;$&#10;&#10;\end{document}"/>
  <p:tag name="IGUANATEXSIZE" val="2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add $&#10;a_0^{(3)}&#10;$)&#10;&#10;\end{document}"/>
  <p:tag name="IGUANATEXSIZE" val="24"/>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10;$&#10;&#10;\end{document}"/>
  <p:tag name="IGUANATEXSIZE" val="24"/>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j&#10;$&#10;&#10;\end{document}"/>
  <p:tag name="IGUANATEXSIZE" val="24"/>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elta_j^{(l)} =&#10;$&#10;&#10;\end{document}"/>
  <p:tag name="IGUANATEXSIZE" val="24"/>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elta_j^{(4)} = a_j^{(4)} - y_j &#10;$&#10;&#10;\end{document}"/>
  <p:tag name="IGUANATEXSIZE" val="24"/>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elta^{(3)} = (\Theta^{(3)})^T \delta^{(4)} .* g'(z^{(3)})&#10;$&#10;&#10;\end{document}"/>
  <p:tag name="IGUANATEXSIZE" val="24"/>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elta^{(2)} = (\Theta&#10;^{(2)})^T \delta^{(3)} .* g'(z^{(2)})&#10;$&#10;&#10;\end{document}"/>
  <p:tag name="IGUANATEXSIZE" val="24"/>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 (x^{(1)}, y^{(1)}), \dots, (x^{(m)}, y^{(m)}) \}&#10;$&#10;&#10;\end{document}"/>
  <p:tag name="IGUANATEXSIZE" val="2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_{ij}^{(l)} := \frac{1}{m}\bigtriangleup_{ij}^{(l)} + \lambda \Theta_{ij}^{(l)}&#10;$ if $j \neq 0$&#10;&#10;\end{document}"/>
  <p:tag name="IGUANATEXSIZE" val="2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_{ij}^{(l)} := \frac{1}{m}\bigtriangleup_{ij}^{(l)}&#10;$ &#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a_1^{(3)} = g(\Theta_{10}^{(2)} a_0^{(2)} + \Theta_{11}^{(2)} a_1^{(2)} + \Theta_{12}^{(2)} a_2^{(2)}+ \Theta_{13}^{(2)} a_3^{(2)})&#10;$&#10;&#10;\end{document}"/>
  <p:tag name="IGUANATEXSIZE" val="2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if $j = 0$&#10;&#10;\end{document}"/>
  <p:tag name="IGUANATEXSIZE" val="2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frac{\partial}{\partial \Theta_{ij}^{(l)}}J(\Theta) = D_{ij}^{(l)}&#10;$&#10;&#10;\end{document}"/>
  <p:tag name="IGUANATEXSIZE" val="24"/>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i = 1$ to $m&#10;$&#10;&#10;\end{document}"/>
  <p:tag name="IGUANATEXSIZE" val="2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a^{(1)} = x^{(i)}&#10;$&#10;&#10;\end{document}"/>
  <p:tag name="IGUANATEXSIZE" val="2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a^{(l)}&#10;$&#10;&#10;\end{document}"/>
  <p:tag name="IGUANATEXSIZE" val="2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 = 2,3,\dots,L&#10;$&#10;&#10;\end{document}"/>
  <p:tag name="IGUANATEXSIZE" val="2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y^{(i)}&#10;$&#10;&#10;\end{document}"/>
  <p:tag name="IGUANATEXSIZE" val="2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elta^{(L)} = a^{(L)}-y^{(i)}&#10;$&#10;&#10;\end{document}"/>
  <p:tag name="IGUANATEXSIZE" val="2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elta^{(L-1)}, \delta^{(L-2)}, \dots, \delta^{(2)}&#10;$&#10;&#10;\end{document}"/>
  <p:tag name="IGUANATEXSIZE" val="2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bigtriangleup_{ij}^{(l)} := \bigtriangleup_{ij}^{(l)} + a_j^{(l)}\delta_i^{(l+1)}&#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j)}&#10;$&#10;&#10;\end{document}"/>
  <p:tag name="IGUANATEXSIZE" val="2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bigtriangleup_{ij}^{(l)} = 0&#10;$&#10;&#10;\end{document}"/>
  <p:tag name="IGUANATEXSIZE" val="2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l,i,j&#10;$&#10;&#10;\end{document}"/>
  <p:tag name="IGUANATEXSIZE" val="2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end{document}"/>
  <p:tag name="IGUANATEXSIZE" val="24"/>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end{document}"/>
  <p:tag name="IGUANATEXSIZE" val="24"/>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s_{j+1} \times (s_j + 1)&#10;$&#10;&#10;\end{document}"/>
  <p:tag name="IGUANATEXSIZE" val="2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end{document}"/>
  <p:tag name="IGUANATEXSIZE" val="24"/>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end{document}"/>
  <p:tag name="IGUANATEXSIZE" val="24"/>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J(\Theta) = -\frac{1}{m} \left[ \sum^m_{i=1} y^{(i)} \log (h_\Theta (x^{(i)})) + (1 - y^{(i)}) \log(1-(h_\Theta(x^{(i)}))) \right] &#10;$&#10;&#10;\end{document}"/>
  <p:tag name="IGUANATEXSIZE" val="18"/>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displaystyle&#10;+ \frac{\lambda}{2m} \sum^{L-1}_{l=1} \sum^{s_l}_{i=1} \sum^{s_{l+1}}_{j=1} (\Theta_{ji}^{(l)})^2&#10;$&#10;&#10;\end{document}"/>
  <p:tag name="IGUANATEXSIZE" val="18"/>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10;$&#10;&#10;\end{document}"/>
  <p:tag name="IGUANATEXSIZE" val="2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i)}&#10;$&#10;&#10;\end{document}"/>
  <p:tag name="IGUANATEXSIZE" val="2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ambda = 0&#10;$&#10;&#10;\end{document}"/>
  <p:tag name="IGUANATEXSIZE" val="2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cost(i) $= y^{(i)} \log h_\Theta (x^{(i)}) + (1-y^{(i)})\log h_\Theta (x^{(i)})&#10;$&#10;&#10;\end{document}"/>
  <p:tag name="IGUANATEXSIZE" val="2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cost(i) $\approx (h_\Theta (x^{(i)}) - y^{(i)})^2$&#10;&#10;\end{document}"/>
  <p:tag name="IGUANATEXSIZE" val="2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 x_2 + \theta_4 x_1^2 x_2 $&#10;&#10;$+ \theta_5 x_1^3 x_2 + \theta_6 x_1 x_2^2 + \dots)&#10;$&#10;&#10;\end{document}"/>
  <p:tag name="IGUANATEXSIZE" val="24"/>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10;$&#10;\end{document}"/>
  <p:tag name="IGUANATEXSIZE" val="24"/>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end{document}"/>
  <p:tag name="IGUANATEXSIZE" val="24"/>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end{document}"/>
  <p:tag name="IGUANATEXSIZE" val="24"/>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z_1^{(2)} \rightarrow a_1^{(2)}&#10;$&#10;\end{document}"/>
  <p:tag name="IGUANATEXSIZE" val="24"/>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z_2^{(2)} \rightarrow a_2^{(2)}&#10;$&#10;\end{document}"/>
  <p:tag name="IGUANATEXSIZE" val="24"/>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z_1^{(3)} \rightarrow a_1^{(3)}&#10;$&#10;\end{document}"/>
  <p:tag name="IGUANATEXSIZE" val="24"/>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z_2^{(3)} \rightarrow a_2^{(3)}&#10;$&#10;\end{document}"/>
  <p:tag name="IGUANATEXSIZE" val="24"/>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z_1^{(4)} \rightarrow a_1^{(4)}&#10;$&#10;\end{document}"/>
  <p:tag name="IGUANATEXSIZE" val="24"/>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elta_j^{(l)} =&#10;$&#10;\end{document}"/>
  <p:tag name="IGUANATEXSIZE" val="24"/>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j^{(l)}&#10;$&#10;\end{document}"/>
  <p:tag name="IGUANATEXSIZE" val="24"/>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10;$&#10;\end{document}"/>
  <p:tag name="IGUANATEXSIZE" val="24"/>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10;$&#10;\end{document}"/>
  <p:tag name="IGUANATEXSIZE" val="24"/>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elta_j^{(l)} = \frac{\partial}{\partial z_j^{(l)}}$ cost(i)&#10;\end{document}"/>
  <p:tag name="IGUANATEXSIZE" val="24"/>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geq 0&#10;$&#10;\end{document}"/>
  <p:tag name="IGUANATEXSIZE" val="24"/>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cost(i) $= y^{(i)} \log h_\Theta (x^{(i)}) + (1-y^{(i)})\log h_\Theta (x^{(i)})&#10;$&#10;&#10;\end{document}"/>
  <p:tag name="IGUANATEXSIZE" val="2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Theta^{(2)},\Theta^{(3)}&#10;$&#10;&#10;\end{document}"/>
  <p:tag name="IGUANATEXSIZE" val="22"/>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1)},D^{(2)},D^{(3)}&#10;$&#10;&#10;\end{document}"/>
  <p:tag name="IGUANATEXSIZE" val="22"/>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s_1 = 10, s_2 = 10, s_3 = 1&#10;$&#10;&#10;\end{document}"/>
  <p:tag name="IGUANATEXSIZE" val="22"/>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vdots&#10;$&#10;&#10;\end{document}"/>
  <p:tag name="IGUANATEXSIZE" val="18"/>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vdots&#10;$&#10;&#10;\end{document}"/>
  <p:tag name="IGUANATEXSIZE" val="18"/>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 \in \mathbb{R}^{10\times11}, \Theta^{(2)} \in \mathbb{R}^{10\times11}, \Theta^{(3)} \in \mathbb{R}^{1\times11}&#10;$&#10;&#10;\end{document}"/>
  <p:tag name="IGUANATEXSIZE" val="22"/>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1)} \in \mathbb{R}^{10\times11}, D^{(2)} \in \mathbb{R}^{10\times11}, D^{(3)} \in \mathbb{R}^{1\times11}&#10;$&#10;&#10;\end{document}"/>
  <p:tag name="IGUANATEXSIZE" val="22"/>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Theta^{(2)},\Theta^{(3)}&#10;$&#10;&#10;\end{document}"/>
  <p:tag name="IGUANATEXSIZE" val="22"/>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Theta^{(2)},\Theta^{(3)}&#10;$&#10;&#10;\end{document}"/>
  <p:tag name="IGUANATEXSIZE" val="22"/>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1)},D^{(2)},D^{(3)}&#10;$&#10;&#10;\end{document}"/>
  <p:tag name="IGUANATEXSIZE" val="22"/>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J(\Theta)&#10;$&#10;&#10;\end{document}"/>
  <p:tag name="IGUANATEXSIZE" val="22"/>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1)},D^{(2)},D^{(3)}&#10;$&#10;&#10;\end{document}"/>
  <p:tag name="IGUANATEXSIZE" val="22"/>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J(\Theta)&#10;$&#10;&#10;\end{document}"/>
  <p:tag name="IGUANATEXSIZE" val="22"/>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0;$&#10;&#10;\end{document}"/>
  <p:tag name="IGUANATEXSIZE" val="28"/>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 \in \mathbb{R}^n&#10;$&#10;&#10;\end{document}"/>
  <p:tag name="IGUANATEXSIZE" val="28"/>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 = \theta_1, \theta_2, \theta_3, \dots, \theta_n&#10;$&#10;&#10;\end{document}"/>
  <p:tag name="IGUANATEXSIZE" val="28"/>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frac{\partial}{\partial \theta_1} J(\theta) \approx \frac{J(\theta_1 + \epsilon, \theta_2, \theta_3, \dots, \theta_n) - &#10;J(\theta_1 - \epsilon, \theta_2, \theta_3, \dots, \theta_n)}{2\epsilon}&#10;$&#10;&#10;\end{document}"/>
  <p:tag name="IGUANATEXSIZE" val="28"/>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frac{\partial}{\partial \theta_2} J(\theta) \approx \frac{J(\theta_1 , \theta_2 + \epsilon, \theta_3, \dots, \theta_n) - &#10;J(\theta_1, \theta_2 - \epsilon, \theta_3, \dots, \theta_n)}{2\epsilon}&#10;$&#10;&#10;\end{document}"/>
  <p:tag name="IGUANATEXSIZE" val="28"/>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frac{\partial}{\partial \theta_n} J(\theta) \approx \frac{J(\theta_1 , \theta_2 , \theta_3, \dots, \theta_n + \epsilon) - &#10;J(\theta_1, \theta_2, \theta_3, \dots, \theta_n  - \epsilon)}{2\epsilon}&#10;$&#10;&#10;\end{document}"/>
  <p:tag name="IGUANATEXSIZE" val="28"/>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vdots&#10;$&#10;&#10;\end{document}"/>
  <p:tag name="IGUANATEXSIZE" val="28"/>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Theta^{(2)},\Theta^{(3)}&#10;$&#10;&#10;\end{document}"/>
  <p:tag name="IGUANATEXSIZE" val="22"/>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0;$&#10;&#10;\end{document}"/>
  <p:tag name="IGUANATEXSIZE" val="22"/>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D^{(1)},D^{(2)},D^{(3)}&#10;$&#10;&#10;\end{document}"/>
  <p:tag name="IGUANATEXSIZE" val="22"/>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10;$&#10;&#10;\end{document}"/>
  <p:tag name="IGUANATEXSIZE" val="2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0;$&#10;&#10;\end{document}"/>
  <p:tag name="IGUANATEXSIZE" val="28"/>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10;$&#10;&#10;\end{document}"/>
  <p:tag name="IGUANATEXSIZE" val="28"/>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j}^{(l)} = 0&#10;$ for all $i,j,l$.&#10;&#10;\end{document}"/>
  <p:tag name="IGUANATEXSIZE" val="2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8"/>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1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1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1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10;$&#10;&#10;\end{document}"/>
  <p:tag name="IGUANATEXSIZE" val="1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10;$&#10;&#10;\end{document}"/>
  <p:tag name="IGUANATEXSIZE" val="1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10;$&#10;&#10;\end{document}"/>
  <p:tag name="IGUANATEXSIZE" val="2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Theta_{ij}^{(l)} &#10;$&#10;&#10;\end{document}"/>
  <p:tag name="IGUANATEXSIZE" val="24"/>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 -\epsilon, \epsilon ]&#10;$&#10;&#10;\end{document}"/>
  <p:tag name="IGUANATEXSIZE" val="24"/>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epsilon \leq \Theta_{ij}^{(l)} \leq \epsilon&#10;$&#10;&#10;\end{document}"/>
  <p:tag name="IGUANATEXSIZE" val="24"/>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i)}&#10;$&#10;&#10;\end{document}"/>
  <p:tag name="IGUANATEXSIZE" val="2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i)}&#10;$&#10;&#10;\end{document}"/>
  <p:tag name="IGUANATEXSIZE" val="2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i)})&#10;$&#10;&#10;\end{document}"/>
  <p:tag name="IGUANATEXSIZE" val="2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artial}{\partial \Theta_{jk}^{(l)}} J(\Theta)&#10;$&#10;&#10;\end{document}"/>
  <p:tag name="IGUANATEXSIZE" val="2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10;$&#10;&#10;\end{document}"/>
  <p:tag name="IGUANATEXSIZE" val="2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elta^{(l)}&#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10;$&#10;&#10;\end{document}"/>
  <p:tag name="IGUANATEXSIZE" val="2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 = 2, \dots, L&#10;$&#10;&#10;\end{document}"/>
  <p:tag name="IGUANATEXSIZE" val="2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i)}, y^{(i)})$&#10;&#10;\end{document}"/>
  <p:tag name="IGUANATEXSIZE" val="2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artial}{\partial \Theta_{jk}^{(l)}} J(\Theta)&#10;$&#10;&#10;\end{document}"/>
  <p:tag name="IGUANATEXSIZE" val="2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10;$&#10;&#10;\end{document}"/>
  <p:tag name="IGUANATEXSIZE" val="2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11}^{(1)}&#10;$&#10;&#10;\end{document}"/>
  <p:tag name="IGUANATEXSIZE" val="2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12}^{(1)}&#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g(\Theta_{10}^{(2)} a_0^{(2)} + \Theta_{11}^{(2)} a_1^{(2)}&#10;+ \Theta_{12}^{(2)} a_2^{(2)}+ \Theta_{13}^{(2)} a_3^{(2)})&#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 = \begin{bmatrix}&#10;x_0\\x_1\\x_2\\x_3&#10;\end{bmatrix}&#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z^{(2)} = \begin{bmatrix}&#10;z^{(2)}_1\\z^{(2)}_2\\z^{(2)}_3&#10;\end{bmatrix}&#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z^{(2)} = \Theta^{(1)} x&#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2)} = g(z^{(2)})&#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z^{(3)} = \Theta^{(2)} a^{(2)}&#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a^{(3)} = g(z^{(3)})&#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0^{(2)} =1&#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 = g(\Theta_{10}^{(1)} x_0 + \Theta_{11}^{(1)} x_1 + \Theta_{12}^{(1)} x_2 + \Theta_{13}^{(1)} x_3)&#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 = g(\Theta_{20}^{(1)} x_0 + \Theta_{21}^{(1)} x_1 + \Theta_{22}^{(1)} x_2 + \Theta_{23}^{(1)} x_3)&#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 = g(\Theta_{30}^{(1)} x_0 + \Theta_{31}^{(1)} x_1 + \Theta_{32}^{(1)} x_2 + \Theta_{33}^{(1)} x_3)&#10;$&#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10;$&#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10;$&#10;&#10;\end{document}"/>
  <p:tag name="IGUANATEXSIZE" val="2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x_1 $ XOR $ x_2$&#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 XNOR $ x_2$&#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 ($x_1 $ XOR $ x_2$)&#10;&#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x_2 \in \{ 0, 1\}&#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y = x_1 $ AND $ x_2$&#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10;\end{document}"/>
  <p:tag name="IGUANATEXSIZE" val="24"/>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4"/>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g(z)&#10;$&#10;&#10;\end{document}"/>
  <p:tag name="IGUANATEXSIZE" val="24"/>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00}&#10;$&#10;&#10;\end{document}"/>
  <p:tag name="IGUANATEXSIZE" val="24"/>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10;\end{document}"/>
  <p:tag name="IGUANATEXSIZE" val="24"/>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4"/>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AND $ x_2$&#10;&#10;\end{document}"/>
  <p:tag name="IGUANATEXSIZE" val="28"/>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OR $ x_2$&#10;&#10;\end{document}"/>
  <p:tag name="IGUANATEXSIZE" val="28"/>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ots&#10;$&#10;&#10;\end{document}"/>
  <p:tag name="IGUANATEXSIZE" val="24"/>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10;\end{document}"/>
  <p:tag name="IGUANATEXSIZE" val="24"/>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g(10-20x_1)&#10;$&#10;&#10;\end{document}"/>
  <p:tag name="IGUANATEXSIZE" val="24"/>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 $x_1$) AND (NOT $x_2$)&#10;&#10;\end{document}"/>
  <p:tag name="IGUANATEXSIZE" val="24"/>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XNOR $ x_2$&#10;&#10;\end{document}"/>
  <p:tag name="IGUANATEXSIZE" val="24"/>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n = 2500&#10;$&#10;&#10;\end{document}"/>
  <p:tag name="IGUANATEXSIZE" val="2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 $x_1$) AND (NOT $x_2$)&#10;&#10;\end{document}"/>
  <p:tag name="IGUANATEXSIZE" val="16"/>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OR $ x_2$&#10;&#10;\end{document}"/>
  <p:tag name="IGUANATEXSIZE" val="16"/>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4"/>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4"/>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6574</TotalTime>
  <Words>2421</Words>
  <Application>Microsoft Office PowerPoint</Application>
  <PresentationFormat>Presentación en pantalla (16:9)</PresentationFormat>
  <Paragraphs>547</Paragraphs>
  <Slides>63</Slides>
  <Notes>2</Notes>
  <HiddenSlides>0</HiddenSlides>
  <MMClips>0</MMClips>
  <ScaleCrop>false</ScaleCrop>
  <HeadingPairs>
    <vt:vector size="6" baseType="variant">
      <vt:variant>
        <vt:lpstr>Fuentes usadas</vt:lpstr>
      </vt:variant>
      <vt:variant>
        <vt:i4>7</vt:i4>
      </vt:variant>
      <vt:variant>
        <vt:lpstr>Tema</vt:lpstr>
      </vt:variant>
      <vt:variant>
        <vt:i4>5</vt:i4>
      </vt:variant>
      <vt:variant>
        <vt:lpstr>Títulos de diapositiva</vt:lpstr>
      </vt:variant>
      <vt:variant>
        <vt:i4>63</vt:i4>
      </vt:variant>
    </vt:vector>
  </HeadingPairs>
  <TitlesOfParts>
    <vt:vector size="75" baseType="lpstr">
      <vt:lpstr>Arial</vt:lpstr>
      <vt:lpstr>Calibri</vt:lpstr>
      <vt:lpstr>Calibri Light</vt:lpstr>
      <vt:lpstr>Cambria Math</vt:lpstr>
      <vt:lpstr>Courier New</vt:lpstr>
      <vt:lpstr>Open Sans</vt:lpstr>
      <vt:lpstr>Wingdings 2</vt:lpstr>
      <vt:lpstr>1_Lecture</vt:lpstr>
      <vt:lpstr>2_Office Theme</vt:lpstr>
      <vt:lpstr>3_Office Theme</vt:lpstr>
      <vt:lpstr>HDOfficeLightV0</vt:lpstr>
      <vt:lpstr>Retrospección</vt:lpstr>
      <vt:lpstr>SIS420 – INTELIGENCIA ARTIFICIAL I</vt:lpstr>
      <vt:lpstr>HIPOTESIS NO LINEALES</vt:lpstr>
      <vt:lpstr>Como ven las computadoras?</vt:lpstr>
      <vt:lpstr>Visión por computador – Detección de autos</vt:lpstr>
      <vt:lpstr>Presentación de PowerPoint</vt:lpstr>
      <vt:lpstr>Presentación de PowerPoint</vt:lpstr>
      <vt:lpstr>Redes neuronales</vt:lpstr>
      <vt:lpstr>Presentación de PowerPoint</vt:lpstr>
      <vt:lpstr>Presentación de PowerPoint</vt:lpstr>
      <vt:lpstr>Presentación de PowerPoint</vt:lpstr>
      <vt:lpstr>Presentación de PowerPoint</vt:lpstr>
      <vt:lpstr>Presentación de PowerPoint</vt:lpstr>
      <vt:lpstr>Modelo neurona: unidad logistica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CREAR UNA RED NEURONAL CON PYTHON, TENSORFLOW Y KERAS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 de redes neuronales y dominio de problemas</vt:lpstr>
      <vt:lpstr>Modelos API Keras</vt:lpstr>
      <vt:lpstr>Layers Keras API</vt:lpstr>
      <vt:lpstr>Preprocesamiento</vt:lpstr>
      <vt:lpstr>Presentación de PowerPoint</vt:lpstr>
      <vt:lpstr>Presentación de PowerPoint</vt:lpstr>
      <vt:lpstr>Metricas</vt:lpstr>
      <vt:lpstr>Keras Datasets</vt:lpstr>
      <vt:lpstr>Aplicaciones Keras – Modelos Preentrenados</vt:lpstr>
      <vt:lpstr>Presentación de PowerPoint</vt:lpstr>
      <vt:lpstr>Aplicaciones Keras – Modelos Preentrenados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Carlos Walter Pacheco Lora</cp:lastModifiedBy>
  <cp:revision>262</cp:revision>
  <dcterms:created xsi:type="dcterms:W3CDTF">2010-07-08T21:59:02Z</dcterms:created>
  <dcterms:modified xsi:type="dcterms:W3CDTF">2021-06-17T03:58:56Z</dcterms:modified>
</cp:coreProperties>
</file>